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8"/>
  </p:notesMasterIdLst>
  <p:handoutMasterIdLst>
    <p:handoutMasterId r:id="rId39"/>
  </p:handoutMasterIdLst>
  <p:sldIdLst>
    <p:sldId id="275" r:id="rId2"/>
    <p:sldId id="257" r:id="rId3"/>
    <p:sldId id="319" r:id="rId4"/>
    <p:sldId id="301" r:id="rId5"/>
    <p:sldId id="300" r:id="rId6"/>
    <p:sldId id="266" r:id="rId7"/>
    <p:sldId id="278" r:id="rId8"/>
    <p:sldId id="277" r:id="rId9"/>
    <p:sldId id="279" r:id="rId10"/>
    <p:sldId id="280" r:id="rId11"/>
    <p:sldId id="281" r:id="rId12"/>
    <p:sldId id="282" r:id="rId13"/>
    <p:sldId id="260" r:id="rId14"/>
    <p:sldId id="320" r:id="rId15"/>
    <p:sldId id="270" r:id="rId16"/>
    <p:sldId id="271" r:id="rId17"/>
    <p:sldId id="294" r:id="rId18"/>
    <p:sldId id="295" r:id="rId19"/>
    <p:sldId id="296" r:id="rId20"/>
    <p:sldId id="317" r:id="rId21"/>
    <p:sldId id="318" r:id="rId22"/>
    <p:sldId id="297" r:id="rId23"/>
    <p:sldId id="302" r:id="rId24"/>
    <p:sldId id="316" r:id="rId25"/>
    <p:sldId id="305" r:id="rId26"/>
    <p:sldId id="306" r:id="rId27"/>
    <p:sldId id="258" r:id="rId28"/>
    <p:sldId id="321" r:id="rId29"/>
    <p:sldId id="322" r:id="rId30"/>
    <p:sldId id="323" r:id="rId31"/>
    <p:sldId id="324" r:id="rId32"/>
    <p:sldId id="325" r:id="rId33"/>
    <p:sldId id="276" r:id="rId34"/>
    <p:sldId id="326" r:id="rId35"/>
    <p:sldId id="327" r:id="rId36"/>
    <p:sldId id="26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144D27-B86D-4A15-B89D-630AF5461ADD}" v="2346" dt="2025-01-04T07:43:34.0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76" autoAdjust="0"/>
    <p:restoredTop sz="68362" autoAdjust="0"/>
  </p:normalViewPr>
  <p:slideViewPr>
    <p:cSldViewPr snapToGrid="0">
      <p:cViewPr varScale="1">
        <p:scale>
          <a:sx n="65" d="100"/>
          <a:sy n="65" d="100"/>
        </p:scale>
        <p:origin x="1096" y="4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Minh Dung 20205179" userId="d10236d8-f306-41b1-8264-8a7c249a38ad" providerId="ADAL" clId="{3A144D27-B86D-4A15-B89D-630AF5461ADD}"/>
    <pc:docChg chg="undo custSel addSld delSld modSld sldOrd">
      <pc:chgData name="Vu Minh Dung 20205179" userId="d10236d8-f306-41b1-8264-8a7c249a38ad" providerId="ADAL" clId="{3A144D27-B86D-4A15-B89D-630AF5461ADD}" dt="2025-01-04T08:15:04.389" v="18037" actId="1076"/>
      <pc:docMkLst>
        <pc:docMk/>
      </pc:docMkLst>
      <pc:sldChg chg="modSp mod">
        <pc:chgData name="Vu Minh Dung 20205179" userId="d10236d8-f306-41b1-8264-8a7c249a38ad" providerId="ADAL" clId="{3A144D27-B86D-4A15-B89D-630AF5461ADD}" dt="2025-01-04T08:11:53.451" v="18034" actId="20577"/>
        <pc:sldMkLst>
          <pc:docMk/>
          <pc:sldMk cId="743172911" sldId="257"/>
        </pc:sldMkLst>
        <pc:spChg chg="mod">
          <ac:chgData name="Vu Minh Dung 20205179" userId="d10236d8-f306-41b1-8264-8a7c249a38ad" providerId="ADAL" clId="{3A144D27-B86D-4A15-B89D-630AF5461ADD}" dt="2025-01-04T01:12:23.498" v="4737" actId="14100"/>
          <ac:spMkLst>
            <pc:docMk/>
            <pc:sldMk cId="743172911" sldId="257"/>
            <ac:spMk id="11" creationId="{FF8BDF70-CFA6-4031-86B7-31F910D8115D}"/>
          </ac:spMkLst>
        </pc:spChg>
        <pc:spChg chg="mod">
          <ac:chgData name="Vu Minh Dung 20205179" userId="d10236d8-f306-41b1-8264-8a7c249a38ad" providerId="ADAL" clId="{3A144D27-B86D-4A15-B89D-630AF5461ADD}" dt="2025-01-04T08:11:53.451" v="18034" actId="20577"/>
          <ac:spMkLst>
            <pc:docMk/>
            <pc:sldMk cId="743172911" sldId="257"/>
            <ac:spMk id="12" creationId="{A4ACF486-B7D8-4A5A-B633-83527A2F99E2}"/>
          </ac:spMkLst>
        </pc:spChg>
      </pc:sldChg>
      <pc:sldChg chg="add">
        <pc:chgData name="Vu Minh Dung 20205179" userId="d10236d8-f306-41b1-8264-8a7c249a38ad" providerId="ADAL" clId="{3A144D27-B86D-4A15-B89D-630AF5461ADD}" dt="2025-01-04T07:05:06.475" v="17971"/>
        <pc:sldMkLst>
          <pc:docMk/>
          <pc:sldMk cId="3505952789" sldId="258"/>
        </pc:sldMkLst>
      </pc:sldChg>
      <pc:sldChg chg="add">
        <pc:chgData name="Vu Minh Dung 20205179" userId="d10236d8-f306-41b1-8264-8a7c249a38ad" providerId="ADAL" clId="{3A144D27-B86D-4A15-B89D-630AF5461ADD}" dt="2025-01-04T07:04:19.640" v="17970"/>
        <pc:sldMkLst>
          <pc:docMk/>
          <pc:sldMk cId="221433772" sldId="260"/>
        </pc:sldMkLst>
      </pc:sldChg>
      <pc:sldChg chg="del">
        <pc:chgData name="Vu Minh Dung 20205179" userId="d10236d8-f306-41b1-8264-8a7c249a38ad" providerId="ADAL" clId="{3A144D27-B86D-4A15-B89D-630AF5461ADD}" dt="2024-12-24T10:36:25.698" v="285" actId="47"/>
        <pc:sldMkLst>
          <pc:docMk/>
          <pc:sldMk cId="64084651" sldId="261"/>
        </pc:sldMkLst>
      </pc:sldChg>
      <pc:sldChg chg="addSp delSp modSp del mod">
        <pc:chgData name="Vu Minh Dung 20205179" userId="d10236d8-f306-41b1-8264-8a7c249a38ad" providerId="ADAL" clId="{3A144D27-B86D-4A15-B89D-630AF5461ADD}" dt="2025-01-04T07:02:16.797" v="17969" actId="47"/>
        <pc:sldMkLst>
          <pc:docMk/>
          <pc:sldMk cId="292364014" sldId="265"/>
        </pc:sldMkLst>
        <pc:spChg chg="mod">
          <ac:chgData name="Vu Minh Dung 20205179" userId="d10236d8-f306-41b1-8264-8a7c249a38ad" providerId="ADAL" clId="{3A144D27-B86D-4A15-B89D-630AF5461ADD}" dt="2025-01-04T01:16:57.035" v="4822" actId="20577"/>
          <ac:spMkLst>
            <pc:docMk/>
            <pc:sldMk cId="292364014" sldId="265"/>
            <ac:spMk id="3" creationId="{9EF27CAA-32BA-4E6B-B8C0-1A481E08E81D}"/>
          </ac:spMkLst>
        </pc:spChg>
        <pc:spChg chg="add mod">
          <ac:chgData name="Vu Minh Dung 20205179" userId="d10236d8-f306-41b1-8264-8a7c249a38ad" providerId="ADAL" clId="{3A144D27-B86D-4A15-B89D-630AF5461ADD}" dt="2025-01-04T01:21:32.259" v="5584" actId="207"/>
          <ac:spMkLst>
            <pc:docMk/>
            <pc:sldMk cId="292364014" sldId="265"/>
            <ac:spMk id="4" creationId="{79275DEC-E22E-45C9-0BAC-ADBCEEAB5FD1}"/>
          </ac:spMkLst>
        </pc:spChg>
        <pc:spChg chg="add mod">
          <ac:chgData name="Vu Minh Dung 20205179" userId="d10236d8-f306-41b1-8264-8a7c249a38ad" providerId="ADAL" clId="{3A144D27-B86D-4A15-B89D-630AF5461ADD}" dt="2025-01-04T01:20:12.845" v="5374" actId="20577"/>
          <ac:spMkLst>
            <pc:docMk/>
            <pc:sldMk cId="292364014" sldId="265"/>
            <ac:spMk id="5" creationId="{B4A7EA50-79F8-4E73-597B-7FF0AD663946}"/>
          </ac:spMkLst>
        </pc:spChg>
        <pc:spChg chg="add mod">
          <ac:chgData name="Vu Minh Dung 20205179" userId="d10236d8-f306-41b1-8264-8a7c249a38ad" providerId="ADAL" clId="{3A144D27-B86D-4A15-B89D-630AF5461ADD}" dt="2025-01-04T01:20:25.300" v="5377" actId="1076"/>
          <ac:spMkLst>
            <pc:docMk/>
            <pc:sldMk cId="292364014" sldId="265"/>
            <ac:spMk id="7" creationId="{457C83EA-E3DD-0EEE-010D-12497000039D}"/>
          </ac:spMkLst>
        </pc:spChg>
        <pc:spChg chg="add mod">
          <ac:chgData name="Vu Minh Dung 20205179" userId="d10236d8-f306-41b1-8264-8a7c249a38ad" providerId="ADAL" clId="{3A144D27-B86D-4A15-B89D-630AF5461ADD}" dt="2025-01-04T01:21:50.206" v="5586" actId="113"/>
          <ac:spMkLst>
            <pc:docMk/>
            <pc:sldMk cId="292364014" sldId="265"/>
            <ac:spMk id="8" creationId="{9A16B713-E79D-A3A6-5567-322335F84B45}"/>
          </ac:spMkLst>
        </pc:spChg>
        <pc:picChg chg="add mod">
          <ac:chgData name="Vu Minh Dung 20205179" userId="d10236d8-f306-41b1-8264-8a7c249a38ad" providerId="ADAL" clId="{3A144D27-B86D-4A15-B89D-630AF5461ADD}" dt="2025-01-04T01:20:16.159" v="5375" actId="1076"/>
          <ac:picMkLst>
            <pc:docMk/>
            <pc:sldMk cId="292364014" sldId="265"/>
            <ac:picMk id="6" creationId="{A849EE92-BB66-E858-BE1F-260E09687172}"/>
          </ac:picMkLst>
        </pc:picChg>
      </pc:sldChg>
      <pc:sldChg chg="addSp delSp modSp mod ord">
        <pc:chgData name="Vu Minh Dung 20205179" userId="d10236d8-f306-41b1-8264-8a7c249a38ad" providerId="ADAL" clId="{3A144D27-B86D-4A15-B89D-630AF5461ADD}" dt="2024-12-24T10:48:00.037" v="566" actId="1076"/>
        <pc:sldMkLst>
          <pc:docMk/>
          <pc:sldMk cId="2751358436" sldId="266"/>
        </pc:sldMkLst>
        <pc:spChg chg="mod">
          <ac:chgData name="Vu Minh Dung 20205179" userId="d10236d8-f306-41b1-8264-8a7c249a38ad" providerId="ADAL" clId="{3A144D27-B86D-4A15-B89D-630AF5461ADD}" dt="2024-12-24T10:36:45.371" v="303" actId="20577"/>
          <ac:spMkLst>
            <pc:docMk/>
            <pc:sldMk cId="2751358436" sldId="266"/>
            <ac:spMk id="3" creationId="{F39C6F49-1887-4BE4-A583-FB79B8A22935}"/>
          </ac:spMkLst>
        </pc:spChg>
        <pc:spChg chg="add mod">
          <ac:chgData name="Vu Minh Dung 20205179" userId="d10236d8-f306-41b1-8264-8a7c249a38ad" providerId="ADAL" clId="{3A144D27-B86D-4A15-B89D-630AF5461ADD}" dt="2024-12-24T10:40:26.813" v="319" actId="113"/>
          <ac:spMkLst>
            <pc:docMk/>
            <pc:sldMk cId="2751358436" sldId="266"/>
            <ac:spMk id="10" creationId="{5BF290C5-FABD-9E52-3FFB-46EB233E7F4A}"/>
          </ac:spMkLst>
        </pc:spChg>
        <pc:spChg chg="add mod">
          <ac:chgData name="Vu Minh Dung 20205179" userId="d10236d8-f306-41b1-8264-8a7c249a38ad" providerId="ADAL" clId="{3A144D27-B86D-4A15-B89D-630AF5461ADD}" dt="2024-12-24T10:42:36.719" v="470"/>
          <ac:spMkLst>
            <pc:docMk/>
            <pc:sldMk cId="2751358436" sldId="266"/>
            <ac:spMk id="11" creationId="{E5EDE2D4-046F-77FA-E46E-8628ED48BC0D}"/>
          </ac:spMkLst>
        </pc:spChg>
        <pc:spChg chg="add mod">
          <ac:chgData name="Vu Minh Dung 20205179" userId="d10236d8-f306-41b1-8264-8a7c249a38ad" providerId="ADAL" clId="{3A144D27-B86D-4A15-B89D-630AF5461ADD}" dt="2024-12-24T10:47:42.811" v="563" actId="1076"/>
          <ac:spMkLst>
            <pc:docMk/>
            <pc:sldMk cId="2751358436" sldId="266"/>
            <ac:spMk id="13" creationId="{A2D4E0A2-C4E6-2A3D-7266-C712940AF16C}"/>
          </ac:spMkLst>
        </pc:spChg>
        <pc:spChg chg="add mod">
          <ac:chgData name="Vu Minh Dung 20205179" userId="d10236d8-f306-41b1-8264-8a7c249a38ad" providerId="ADAL" clId="{3A144D27-B86D-4A15-B89D-630AF5461ADD}" dt="2024-12-24T10:48:00.037" v="566" actId="1076"/>
          <ac:spMkLst>
            <pc:docMk/>
            <pc:sldMk cId="2751358436" sldId="266"/>
            <ac:spMk id="15" creationId="{3490D029-7C0B-FDEB-6043-4987066017BB}"/>
          </ac:spMkLst>
        </pc:spChg>
        <pc:picChg chg="add mod">
          <ac:chgData name="Vu Minh Dung 20205179" userId="d10236d8-f306-41b1-8264-8a7c249a38ad" providerId="ADAL" clId="{3A144D27-B86D-4A15-B89D-630AF5461ADD}" dt="2024-12-24T10:41:09.482" v="322" actId="1076"/>
          <ac:picMkLst>
            <pc:docMk/>
            <pc:sldMk cId="2751358436" sldId="266"/>
            <ac:picMk id="8" creationId="{42ED48F8-6658-7382-4CD9-8C200B4DAAF4}"/>
          </ac:picMkLst>
        </pc:picChg>
      </pc:sldChg>
      <pc:sldChg chg="del">
        <pc:chgData name="Vu Minh Dung 20205179" userId="d10236d8-f306-41b1-8264-8a7c249a38ad" providerId="ADAL" clId="{3A144D27-B86D-4A15-B89D-630AF5461ADD}" dt="2025-01-04T07:07:06.262" v="17974" actId="47"/>
        <pc:sldMkLst>
          <pc:docMk/>
          <pc:sldMk cId="3194012731" sldId="267"/>
        </pc:sldMkLst>
      </pc:sldChg>
      <pc:sldChg chg="del">
        <pc:chgData name="Vu Minh Dung 20205179" userId="d10236d8-f306-41b1-8264-8a7c249a38ad" providerId="ADAL" clId="{3A144D27-B86D-4A15-B89D-630AF5461ADD}" dt="2024-12-24T10:36:24.897" v="284" actId="47"/>
        <pc:sldMkLst>
          <pc:docMk/>
          <pc:sldMk cId="1341840600" sldId="270"/>
        </pc:sldMkLst>
      </pc:sldChg>
      <pc:sldChg chg="add">
        <pc:chgData name="Vu Minh Dung 20205179" userId="d10236d8-f306-41b1-8264-8a7c249a38ad" providerId="ADAL" clId="{3A144D27-B86D-4A15-B89D-630AF5461ADD}" dt="2025-01-04T07:04:19.640" v="17970"/>
        <pc:sldMkLst>
          <pc:docMk/>
          <pc:sldMk cId="3206418111" sldId="270"/>
        </pc:sldMkLst>
      </pc:sldChg>
      <pc:sldChg chg="addSp delSp modSp del mod ord">
        <pc:chgData name="Vu Minh Dung 20205179" userId="d10236d8-f306-41b1-8264-8a7c249a38ad" providerId="ADAL" clId="{3A144D27-B86D-4A15-B89D-630AF5461ADD}" dt="2025-01-04T06:26:57.159" v="16661" actId="47"/>
        <pc:sldMkLst>
          <pc:docMk/>
          <pc:sldMk cId="3651498809" sldId="271"/>
        </pc:sldMkLst>
        <pc:spChg chg="mod">
          <ac:chgData name="Vu Minh Dung 20205179" userId="d10236d8-f306-41b1-8264-8a7c249a38ad" providerId="ADAL" clId="{3A144D27-B86D-4A15-B89D-630AF5461ADD}" dt="2025-01-04T04:40:41.689" v="10358" actId="20577"/>
          <ac:spMkLst>
            <pc:docMk/>
            <pc:sldMk cId="3651498809" sldId="271"/>
            <ac:spMk id="2" creationId="{A2B7E207-A869-B342-B6D9-77005A268D98}"/>
          </ac:spMkLst>
        </pc:spChg>
        <pc:spChg chg="del">
          <ac:chgData name="Vu Minh Dung 20205179" userId="d10236d8-f306-41b1-8264-8a7c249a38ad" providerId="ADAL" clId="{3A144D27-B86D-4A15-B89D-630AF5461ADD}" dt="2025-01-04T04:40:28.154" v="10297" actId="478"/>
          <ac:spMkLst>
            <pc:docMk/>
            <pc:sldMk cId="3651498809" sldId="271"/>
            <ac:spMk id="3" creationId="{1B1994D1-B0B9-97CB-A9B2-4F2D31319A30}"/>
          </ac:spMkLst>
        </pc:spChg>
        <pc:spChg chg="del">
          <ac:chgData name="Vu Minh Dung 20205179" userId="d10236d8-f306-41b1-8264-8a7c249a38ad" providerId="ADAL" clId="{3A144D27-B86D-4A15-B89D-630AF5461ADD}" dt="2025-01-04T04:40:28.154" v="10297" actId="478"/>
          <ac:spMkLst>
            <pc:docMk/>
            <pc:sldMk cId="3651498809" sldId="271"/>
            <ac:spMk id="4" creationId="{7508968A-F2A2-8005-6E03-B78E65864C76}"/>
          </ac:spMkLst>
        </pc:spChg>
        <pc:spChg chg="add del mod">
          <ac:chgData name="Vu Minh Dung 20205179" userId="d10236d8-f306-41b1-8264-8a7c249a38ad" providerId="ADAL" clId="{3A144D27-B86D-4A15-B89D-630AF5461ADD}" dt="2025-01-04T04:41:39.486" v="10368"/>
          <ac:spMkLst>
            <pc:docMk/>
            <pc:sldMk cId="3651498809" sldId="271"/>
            <ac:spMk id="6" creationId="{914249CA-7CF1-C8AC-894D-AD5CB3211C7B}"/>
          </ac:spMkLst>
        </pc:spChg>
        <pc:spChg chg="add mod">
          <ac:chgData name="Vu Minh Dung 20205179" userId="d10236d8-f306-41b1-8264-8a7c249a38ad" providerId="ADAL" clId="{3A144D27-B86D-4A15-B89D-630AF5461ADD}" dt="2025-01-04T04:55:06.598" v="11955" actId="1076"/>
          <ac:spMkLst>
            <pc:docMk/>
            <pc:sldMk cId="3651498809" sldId="271"/>
            <ac:spMk id="7" creationId="{9BA4CBAC-DB95-D86C-88AC-9F7D21BA0A6D}"/>
          </ac:spMkLst>
        </pc:spChg>
      </pc:sldChg>
      <pc:sldChg chg="add">
        <pc:chgData name="Vu Minh Dung 20205179" userId="d10236d8-f306-41b1-8264-8a7c249a38ad" providerId="ADAL" clId="{3A144D27-B86D-4A15-B89D-630AF5461ADD}" dt="2025-01-04T07:04:19.640" v="17970"/>
        <pc:sldMkLst>
          <pc:docMk/>
          <pc:sldMk cId="4181833511" sldId="271"/>
        </pc:sldMkLst>
      </pc:sldChg>
      <pc:sldChg chg="del">
        <pc:chgData name="Vu Minh Dung 20205179" userId="d10236d8-f306-41b1-8264-8a7c249a38ad" providerId="ADAL" clId="{3A144D27-B86D-4A15-B89D-630AF5461ADD}" dt="2025-01-04T07:07:06.262" v="17974" actId="47"/>
        <pc:sldMkLst>
          <pc:docMk/>
          <pc:sldMk cId="644728685" sldId="272"/>
        </pc:sldMkLst>
      </pc:sldChg>
      <pc:sldChg chg="del">
        <pc:chgData name="Vu Minh Dung 20205179" userId="d10236d8-f306-41b1-8264-8a7c249a38ad" providerId="ADAL" clId="{3A144D27-B86D-4A15-B89D-630AF5461ADD}" dt="2025-01-04T07:07:06.262" v="17974" actId="47"/>
        <pc:sldMkLst>
          <pc:docMk/>
          <pc:sldMk cId="2581069546" sldId="273"/>
        </pc:sldMkLst>
      </pc:sldChg>
      <pc:sldChg chg="del">
        <pc:chgData name="Vu Minh Dung 20205179" userId="d10236d8-f306-41b1-8264-8a7c249a38ad" providerId="ADAL" clId="{3A144D27-B86D-4A15-B89D-630AF5461ADD}" dt="2025-01-04T07:07:06.262" v="17974" actId="47"/>
        <pc:sldMkLst>
          <pc:docMk/>
          <pc:sldMk cId="1130957413" sldId="274"/>
        </pc:sldMkLst>
      </pc:sldChg>
      <pc:sldChg chg="del">
        <pc:chgData name="Vu Minh Dung 20205179" userId="d10236d8-f306-41b1-8264-8a7c249a38ad" providerId="ADAL" clId="{3A144D27-B86D-4A15-B89D-630AF5461ADD}" dt="2024-12-24T12:56:23.488" v="2220" actId="47"/>
        <pc:sldMkLst>
          <pc:docMk/>
          <pc:sldMk cId="945003436" sldId="276"/>
        </pc:sldMkLst>
      </pc:sldChg>
      <pc:sldChg chg="add">
        <pc:chgData name="Vu Minh Dung 20205179" userId="d10236d8-f306-41b1-8264-8a7c249a38ad" providerId="ADAL" clId="{3A144D27-B86D-4A15-B89D-630AF5461ADD}" dt="2025-01-04T07:05:06.475" v="17971"/>
        <pc:sldMkLst>
          <pc:docMk/>
          <pc:sldMk cId="1270622919" sldId="276"/>
        </pc:sldMkLst>
      </pc:sldChg>
      <pc:sldChg chg="addSp delSp modSp add mod">
        <pc:chgData name="Vu Minh Dung 20205179" userId="d10236d8-f306-41b1-8264-8a7c249a38ad" providerId="ADAL" clId="{3A144D27-B86D-4A15-B89D-630AF5461ADD}" dt="2024-12-24T11:02:20.885" v="625" actId="14100"/>
        <pc:sldMkLst>
          <pc:docMk/>
          <pc:sldMk cId="4017399573" sldId="277"/>
        </pc:sldMkLst>
        <pc:spChg chg="mod">
          <ac:chgData name="Vu Minh Dung 20205179" userId="d10236d8-f306-41b1-8264-8a7c249a38ad" providerId="ADAL" clId="{3A144D27-B86D-4A15-B89D-630AF5461ADD}" dt="2024-12-24T10:47:04.970" v="558" actId="20577"/>
          <ac:spMkLst>
            <pc:docMk/>
            <pc:sldMk cId="4017399573" sldId="277"/>
            <ac:spMk id="3" creationId="{608A9CB3-76B4-87DF-ACC4-5F93BCCD9F3C}"/>
          </ac:spMkLst>
        </pc:spChg>
        <pc:spChg chg="add mod">
          <ac:chgData name="Vu Minh Dung 20205179" userId="d10236d8-f306-41b1-8264-8a7c249a38ad" providerId="ADAL" clId="{3A144D27-B86D-4A15-B89D-630AF5461ADD}" dt="2024-12-24T10:48:46.154" v="590" actId="20577"/>
          <ac:spMkLst>
            <pc:docMk/>
            <pc:sldMk cId="4017399573" sldId="277"/>
            <ac:spMk id="6" creationId="{09252508-4AF9-83E2-7935-83E7AA3F255E}"/>
          </ac:spMkLst>
        </pc:spChg>
        <pc:spChg chg="add mod">
          <ac:chgData name="Vu Minh Dung 20205179" userId="d10236d8-f306-41b1-8264-8a7c249a38ad" providerId="ADAL" clId="{3A144D27-B86D-4A15-B89D-630AF5461ADD}" dt="2024-12-24T10:54:11.620" v="619" actId="14100"/>
          <ac:spMkLst>
            <pc:docMk/>
            <pc:sldMk cId="4017399573" sldId="277"/>
            <ac:spMk id="7" creationId="{6C2BB4A9-53E8-1414-38F0-3AB4FA436D4F}"/>
          </ac:spMkLst>
        </pc:spChg>
        <pc:spChg chg="add mod">
          <ac:chgData name="Vu Minh Dung 20205179" userId="d10236d8-f306-41b1-8264-8a7c249a38ad" providerId="ADAL" clId="{3A144D27-B86D-4A15-B89D-630AF5461ADD}" dt="2024-12-24T11:02:20.885" v="625" actId="14100"/>
          <ac:spMkLst>
            <pc:docMk/>
            <pc:sldMk cId="4017399573" sldId="277"/>
            <ac:spMk id="9" creationId="{41DDBDE8-E827-4664-0189-1388FDA365E0}"/>
          </ac:spMkLst>
        </pc:spChg>
      </pc:sldChg>
      <pc:sldChg chg="addSp delSp modSp add mod ord">
        <pc:chgData name="Vu Minh Dung 20205179" userId="d10236d8-f306-41b1-8264-8a7c249a38ad" providerId="ADAL" clId="{3A144D27-B86D-4A15-B89D-630AF5461ADD}" dt="2025-01-04T02:46:46.986" v="6042"/>
        <pc:sldMkLst>
          <pc:docMk/>
          <pc:sldMk cId="3961510706" sldId="278"/>
        </pc:sldMkLst>
        <pc:spChg chg="mod">
          <ac:chgData name="Vu Minh Dung 20205179" userId="d10236d8-f306-41b1-8264-8a7c249a38ad" providerId="ADAL" clId="{3A144D27-B86D-4A15-B89D-630AF5461ADD}" dt="2024-12-24T11:18:02.600" v="642" actId="20577"/>
          <ac:spMkLst>
            <pc:docMk/>
            <pc:sldMk cId="3961510706" sldId="278"/>
            <ac:spMk id="3" creationId="{586053FD-D389-D9D3-A6FA-1781B5605681}"/>
          </ac:spMkLst>
        </pc:spChg>
        <pc:spChg chg="add mod">
          <ac:chgData name="Vu Minh Dung 20205179" userId="d10236d8-f306-41b1-8264-8a7c249a38ad" providerId="ADAL" clId="{3A144D27-B86D-4A15-B89D-630AF5461ADD}" dt="2024-12-24T11:18:46.618" v="687" actId="20577"/>
          <ac:spMkLst>
            <pc:docMk/>
            <pc:sldMk cId="3961510706" sldId="278"/>
            <ac:spMk id="6" creationId="{71133CC7-7325-CBCF-C3C0-55F5B08C6F2D}"/>
          </ac:spMkLst>
        </pc:spChg>
        <pc:spChg chg="add mod">
          <ac:chgData name="Vu Minh Dung 20205179" userId="d10236d8-f306-41b1-8264-8a7c249a38ad" providerId="ADAL" clId="{3A144D27-B86D-4A15-B89D-630AF5461ADD}" dt="2024-12-24T11:26:08.039" v="695" actId="15"/>
          <ac:spMkLst>
            <pc:docMk/>
            <pc:sldMk cId="3961510706" sldId="278"/>
            <ac:spMk id="8" creationId="{18E50016-9D5B-56A2-6BD4-0C380B7FE54C}"/>
          </ac:spMkLst>
        </pc:spChg>
        <pc:spChg chg="add mod">
          <ac:chgData name="Vu Minh Dung 20205179" userId="d10236d8-f306-41b1-8264-8a7c249a38ad" providerId="ADAL" clId="{3A144D27-B86D-4A15-B89D-630AF5461ADD}" dt="2024-12-24T11:26:25.708" v="698" actId="14100"/>
          <ac:spMkLst>
            <pc:docMk/>
            <pc:sldMk cId="3961510706" sldId="278"/>
            <ac:spMk id="10" creationId="{A7E1107F-BA69-5674-58A0-7A5543FDF33E}"/>
          </ac:spMkLst>
        </pc:spChg>
      </pc:sldChg>
      <pc:sldChg chg="addSp delSp modSp add mod">
        <pc:chgData name="Vu Minh Dung 20205179" userId="d10236d8-f306-41b1-8264-8a7c249a38ad" providerId="ADAL" clId="{3A144D27-B86D-4A15-B89D-630AF5461ADD}" dt="2024-12-24T11:45:43.170" v="824" actId="478"/>
        <pc:sldMkLst>
          <pc:docMk/>
          <pc:sldMk cId="2505719747" sldId="279"/>
        </pc:sldMkLst>
        <pc:spChg chg="mod">
          <ac:chgData name="Vu Minh Dung 20205179" userId="d10236d8-f306-41b1-8264-8a7c249a38ad" providerId="ADAL" clId="{3A144D27-B86D-4A15-B89D-630AF5461ADD}" dt="2024-12-24T11:26:57.333" v="745" actId="20577"/>
          <ac:spMkLst>
            <pc:docMk/>
            <pc:sldMk cId="2505719747" sldId="279"/>
            <ac:spMk id="3" creationId="{B58BD54E-DA60-C6D0-76B2-E357B1382E33}"/>
          </ac:spMkLst>
        </pc:spChg>
        <pc:spChg chg="add mod">
          <ac:chgData name="Vu Minh Dung 20205179" userId="d10236d8-f306-41b1-8264-8a7c249a38ad" providerId="ADAL" clId="{3A144D27-B86D-4A15-B89D-630AF5461ADD}" dt="2024-12-24T11:29:34.774" v="754" actId="20577"/>
          <ac:spMkLst>
            <pc:docMk/>
            <pc:sldMk cId="2505719747" sldId="279"/>
            <ac:spMk id="6" creationId="{98E0D075-30DA-2017-BFA6-C80A79E8ECD5}"/>
          </ac:spMkLst>
        </pc:spChg>
        <pc:spChg chg="add mod">
          <ac:chgData name="Vu Minh Dung 20205179" userId="d10236d8-f306-41b1-8264-8a7c249a38ad" providerId="ADAL" clId="{3A144D27-B86D-4A15-B89D-630AF5461ADD}" dt="2024-12-24T11:43:32.356" v="769" actId="1076"/>
          <ac:spMkLst>
            <pc:docMk/>
            <pc:sldMk cId="2505719747" sldId="279"/>
            <ac:spMk id="9" creationId="{C99B699C-3D46-3627-4231-C7A7F76E3630}"/>
          </ac:spMkLst>
        </pc:spChg>
        <pc:spChg chg="add mod">
          <ac:chgData name="Vu Minh Dung 20205179" userId="d10236d8-f306-41b1-8264-8a7c249a38ad" providerId="ADAL" clId="{3A144D27-B86D-4A15-B89D-630AF5461ADD}" dt="2024-12-24T11:45:03.261" v="783" actId="1076"/>
          <ac:spMkLst>
            <pc:docMk/>
            <pc:sldMk cId="2505719747" sldId="279"/>
            <ac:spMk id="13" creationId="{11F6212B-56E4-A0CC-71B5-1A6197F4B767}"/>
          </ac:spMkLst>
        </pc:spChg>
        <pc:picChg chg="add mod">
          <ac:chgData name="Vu Minh Dung 20205179" userId="d10236d8-f306-41b1-8264-8a7c249a38ad" providerId="ADAL" clId="{3A144D27-B86D-4A15-B89D-630AF5461ADD}" dt="2024-12-24T11:44:11.491" v="781" actId="1076"/>
          <ac:picMkLst>
            <pc:docMk/>
            <pc:sldMk cId="2505719747" sldId="279"/>
            <ac:picMk id="7" creationId="{8E11604C-56A1-CDAA-9C9C-CD4803505F6A}"/>
          </ac:picMkLst>
        </pc:picChg>
      </pc:sldChg>
      <pc:sldChg chg="addSp delSp modSp add mod">
        <pc:chgData name="Vu Minh Dung 20205179" userId="d10236d8-f306-41b1-8264-8a7c249a38ad" providerId="ADAL" clId="{3A144D27-B86D-4A15-B89D-630AF5461ADD}" dt="2024-12-24T11:51:01.709" v="936" actId="15"/>
        <pc:sldMkLst>
          <pc:docMk/>
          <pc:sldMk cId="4146406597" sldId="280"/>
        </pc:sldMkLst>
        <pc:spChg chg="mod">
          <ac:chgData name="Vu Minh Dung 20205179" userId="d10236d8-f306-41b1-8264-8a7c249a38ad" providerId="ADAL" clId="{3A144D27-B86D-4A15-B89D-630AF5461ADD}" dt="2024-12-24T11:45:21.607" v="819" actId="20577"/>
          <ac:spMkLst>
            <pc:docMk/>
            <pc:sldMk cId="4146406597" sldId="280"/>
            <ac:spMk id="3" creationId="{71A7AA28-6E02-A096-41EB-BCE688001437}"/>
          </ac:spMkLst>
        </pc:spChg>
        <pc:spChg chg="add mod">
          <ac:chgData name="Vu Minh Dung 20205179" userId="d10236d8-f306-41b1-8264-8a7c249a38ad" providerId="ADAL" clId="{3A144D27-B86D-4A15-B89D-630AF5461ADD}" dt="2024-12-24T11:50:57.237" v="934" actId="15"/>
          <ac:spMkLst>
            <pc:docMk/>
            <pc:sldMk cId="4146406597" sldId="280"/>
            <ac:spMk id="5" creationId="{221ACDA8-0DF5-D2CC-D3C9-B6C0ECDD17BB}"/>
          </ac:spMkLst>
        </pc:spChg>
        <pc:spChg chg="add mod">
          <ac:chgData name="Vu Minh Dung 20205179" userId="d10236d8-f306-41b1-8264-8a7c249a38ad" providerId="ADAL" clId="{3A144D27-B86D-4A15-B89D-630AF5461ADD}" dt="2024-12-24T11:51:01.709" v="936" actId="15"/>
          <ac:spMkLst>
            <pc:docMk/>
            <pc:sldMk cId="4146406597" sldId="280"/>
            <ac:spMk id="6" creationId="{4E07BF9B-7E4B-38B9-1513-5384279031C9}"/>
          </ac:spMkLst>
        </pc:spChg>
      </pc:sldChg>
      <pc:sldChg chg="addSp delSp modSp add mod">
        <pc:chgData name="Vu Minh Dung 20205179" userId="d10236d8-f306-41b1-8264-8a7c249a38ad" providerId="ADAL" clId="{3A144D27-B86D-4A15-B89D-630AF5461ADD}" dt="2024-12-24T11:50:26.210" v="888" actId="1076"/>
        <pc:sldMkLst>
          <pc:docMk/>
          <pc:sldMk cId="1808830419" sldId="281"/>
        </pc:sldMkLst>
        <pc:spChg chg="mod">
          <ac:chgData name="Vu Minh Dung 20205179" userId="d10236d8-f306-41b1-8264-8a7c249a38ad" providerId="ADAL" clId="{3A144D27-B86D-4A15-B89D-630AF5461ADD}" dt="2024-12-24T11:46:29.675" v="867" actId="20577"/>
          <ac:spMkLst>
            <pc:docMk/>
            <pc:sldMk cId="1808830419" sldId="281"/>
            <ac:spMk id="3" creationId="{24972C95-C52F-3605-67B6-F27BD66888F6}"/>
          </ac:spMkLst>
        </pc:spChg>
        <pc:spChg chg="add mod">
          <ac:chgData name="Vu Minh Dung 20205179" userId="d10236d8-f306-41b1-8264-8a7c249a38ad" providerId="ADAL" clId="{3A144D27-B86D-4A15-B89D-630AF5461ADD}" dt="2024-12-24T11:47:19.845" v="879" actId="113"/>
          <ac:spMkLst>
            <pc:docMk/>
            <pc:sldMk cId="1808830419" sldId="281"/>
            <ac:spMk id="6" creationId="{96002025-38BC-B36F-2931-71A4811E2ADD}"/>
          </ac:spMkLst>
        </pc:spChg>
        <pc:spChg chg="add mod">
          <ac:chgData name="Vu Minh Dung 20205179" userId="d10236d8-f306-41b1-8264-8a7c249a38ad" providerId="ADAL" clId="{3A144D27-B86D-4A15-B89D-630AF5461ADD}" dt="2024-12-24T11:48:09.114" v="887" actId="1076"/>
          <ac:spMkLst>
            <pc:docMk/>
            <pc:sldMk cId="1808830419" sldId="281"/>
            <ac:spMk id="9" creationId="{A312C008-F7DC-FF18-ACCB-86FE7FD61D5D}"/>
          </ac:spMkLst>
        </pc:spChg>
        <pc:picChg chg="add mod">
          <ac:chgData name="Vu Minh Dung 20205179" userId="d10236d8-f306-41b1-8264-8a7c249a38ad" providerId="ADAL" clId="{3A144D27-B86D-4A15-B89D-630AF5461ADD}" dt="2024-12-24T11:50:26.210" v="888" actId="1076"/>
          <ac:picMkLst>
            <pc:docMk/>
            <pc:sldMk cId="1808830419" sldId="281"/>
            <ac:picMk id="7" creationId="{033D10C0-B86B-07AC-1A33-993684ECE17B}"/>
          </ac:picMkLst>
        </pc:picChg>
      </pc:sldChg>
      <pc:sldChg chg="addSp delSp modSp add mod">
        <pc:chgData name="Vu Minh Dung 20205179" userId="d10236d8-f306-41b1-8264-8a7c249a38ad" providerId="ADAL" clId="{3A144D27-B86D-4A15-B89D-630AF5461ADD}" dt="2024-12-24T12:10:02.049" v="1040" actId="2711"/>
        <pc:sldMkLst>
          <pc:docMk/>
          <pc:sldMk cId="3044903777" sldId="282"/>
        </pc:sldMkLst>
        <pc:spChg chg="mod">
          <ac:chgData name="Vu Minh Dung 20205179" userId="d10236d8-f306-41b1-8264-8a7c249a38ad" providerId="ADAL" clId="{3A144D27-B86D-4A15-B89D-630AF5461ADD}" dt="2024-12-24T11:50:44.728" v="929" actId="20577"/>
          <ac:spMkLst>
            <pc:docMk/>
            <pc:sldMk cId="3044903777" sldId="282"/>
            <ac:spMk id="3" creationId="{23195E66-4A7B-706A-327A-632C8B76F374}"/>
          </ac:spMkLst>
        </pc:spChg>
        <pc:spChg chg="add mod">
          <ac:chgData name="Vu Minh Dung 20205179" userId="d10236d8-f306-41b1-8264-8a7c249a38ad" providerId="ADAL" clId="{3A144D27-B86D-4A15-B89D-630AF5461ADD}" dt="2024-12-24T12:09:59.259" v="1039" actId="2711"/>
          <ac:spMkLst>
            <pc:docMk/>
            <pc:sldMk cId="3044903777" sldId="282"/>
            <ac:spMk id="6" creationId="{327BA504-4FC5-A5F8-9094-5FCFC71D2CD9}"/>
          </ac:spMkLst>
        </pc:spChg>
        <pc:spChg chg="add mod">
          <ac:chgData name="Vu Minh Dung 20205179" userId="d10236d8-f306-41b1-8264-8a7c249a38ad" providerId="ADAL" clId="{3A144D27-B86D-4A15-B89D-630AF5461ADD}" dt="2024-12-24T12:10:02.049" v="1040" actId="2711"/>
          <ac:spMkLst>
            <pc:docMk/>
            <pc:sldMk cId="3044903777" sldId="282"/>
            <ac:spMk id="8" creationId="{3ADC22A1-55BF-4C42-A149-E0F497880F83}"/>
          </ac:spMkLst>
        </pc:spChg>
        <pc:spChg chg="add mod">
          <ac:chgData name="Vu Minh Dung 20205179" userId="d10236d8-f306-41b1-8264-8a7c249a38ad" providerId="ADAL" clId="{3A144D27-B86D-4A15-B89D-630AF5461ADD}" dt="2024-12-24T11:56:51.538" v="952" actId="1076"/>
          <ac:spMkLst>
            <pc:docMk/>
            <pc:sldMk cId="3044903777" sldId="282"/>
            <ac:spMk id="10" creationId="{650EA096-ADBA-8970-6D5E-7F5B281EAFD6}"/>
          </ac:spMkLst>
        </pc:spChg>
      </pc:sldChg>
      <pc:sldChg chg="addSp delSp modSp add del mod">
        <pc:chgData name="Vu Minh Dung 20205179" userId="d10236d8-f306-41b1-8264-8a7c249a38ad" providerId="ADAL" clId="{3A144D27-B86D-4A15-B89D-630AF5461ADD}" dt="2025-01-04T02:46:22.766" v="6029" actId="47"/>
        <pc:sldMkLst>
          <pc:docMk/>
          <pc:sldMk cId="3690661390" sldId="283"/>
        </pc:sldMkLst>
      </pc:sldChg>
      <pc:sldChg chg="addSp delSp modSp add del mod">
        <pc:chgData name="Vu Minh Dung 20205179" userId="d10236d8-f306-41b1-8264-8a7c249a38ad" providerId="ADAL" clId="{3A144D27-B86D-4A15-B89D-630AF5461ADD}" dt="2025-01-04T02:46:23.809" v="6030" actId="47"/>
        <pc:sldMkLst>
          <pc:docMk/>
          <pc:sldMk cId="1335564335" sldId="284"/>
        </pc:sldMkLst>
      </pc:sldChg>
      <pc:sldChg chg="addSp delSp modSp add del mod">
        <pc:chgData name="Vu Minh Dung 20205179" userId="d10236d8-f306-41b1-8264-8a7c249a38ad" providerId="ADAL" clId="{3A144D27-B86D-4A15-B89D-630AF5461ADD}" dt="2025-01-04T02:46:25.426" v="6031" actId="47"/>
        <pc:sldMkLst>
          <pc:docMk/>
          <pc:sldMk cId="751975517" sldId="285"/>
        </pc:sldMkLst>
      </pc:sldChg>
      <pc:sldChg chg="addSp delSp modSp add del mod">
        <pc:chgData name="Vu Minh Dung 20205179" userId="d10236d8-f306-41b1-8264-8a7c249a38ad" providerId="ADAL" clId="{3A144D27-B86D-4A15-B89D-630AF5461ADD}" dt="2025-01-04T02:46:26.112" v="6032" actId="47"/>
        <pc:sldMkLst>
          <pc:docMk/>
          <pc:sldMk cId="1125473436" sldId="286"/>
        </pc:sldMkLst>
      </pc:sldChg>
      <pc:sldChg chg="addSp delSp modSp add del mod">
        <pc:chgData name="Vu Minh Dung 20205179" userId="d10236d8-f306-41b1-8264-8a7c249a38ad" providerId="ADAL" clId="{3A144D27-B86D-4A15-B89D-630AF5461ADD}" dt="2025-01-04T02:46:26.538" v="6033" actId="47"/>
        <pc:sldMkLst>
          <pc:docMk/>
          <pc:sldMk cId="1413476373" sldId="287"/>
        </pc:sldMkLst>
      </pc:sldChg>
      <pc:sldChg chg="addSp delSp modSp add del mod">
        <pc:chgData name="Vu Minh Dung 20205179" userId="d10236d8-f306-41b1-8264-8a7c249a38ad" providerId="ADAL" clId="{3A144D27-B86D-4A15-B89D-630AF5461ADD}" dt="2025-01-04T02:46:27.318" v="6034" actId="47"/>
        <pc:sldMkLst>
          <pc:docMk/>
          <pc:sldMk cId="2691599170" sldId="288"/>
        </pc:sldMkLst>
      </pc:sldChg>
      <pc:sldChg chg="addSp delSp modSp add del mod">
        <pc:chgData name="Vu Minh Dung 20205179" userId="d10236d8-f306-41b1-8264-8a7c249a38ad" providerId="ADAL" clId="{3A144D27-B86D-4A15-B89D-630AF5461ADD}" dt="2025-01-04T02:46:27.909" v="6035" actId="47"/>
        <pc:sldMkLst>
          <pc:docMk/>
          <pc:sldMk cId="1284031402" sldId="289"/>
        </pc:sldMkLst>
      </pc:sldChg>
      <pc:sldChg chg="addSp delSp modSp add del mod">
        <pc:chgData name="Vu Minh Dung 20205179" userId="d10236d8-f306-41b1-8264-8a7c249a38ad" providerId="ADAL" clId="{3A144D27-B86D-4A15-B89D-630AF5461ADD}" dt="2025-01-04T02:46:29.172" v="6037" actId="47"/>
        <pc:sldMkLst>
          <pc:docMk/>
          <pc:sldMk cId="1382977950" sldId="290"/>
        </pc:sldMkLst>
      </pc:sldChg>
      <pc:sldChg chg="delSp add del mod">
        <pc:chgData name="Vu Minh Dung 20205179" userId="d10236d8-f306-41b1-8264-8a7c249a38ad" providerId="ADAL" clId="{3A144D27-B86D-4A15-B89D-630AF5461ADD}" dt="2025-01-04T02:46:29.673" v="6038" actId="47"/>
        <pc:sldMkLst>
          <pc:docMk/>
          <pc:sldMk cId="3124452185" sldId="291"/>
        </pc:sldMkLst>
      </pc:sldChg>
      <pc:sldChg chg="add del">
        <pc:chgData name="Vu Minh Dung 20205179" userId="d10236d8-f306-41b1-8264-8a7c249a38ad" providerId="ADAL" clId="{3A144D27-B86D-4A15-B89D-630AF5461ADD}" dt="2025-01-04T02:46:30.106" v="6039" actId="47"/>
        <pc:sldMkLst>
          <pc:docMk/>
          <pc:sldMk cId="3826842311" sldId="292"/>
        </pc:sldMkLst>
      </pc:sldChg>
      <pc:sldChg chg="add del">
        <pc:chgData name="Vu Minh Dung 20205179" userId="d10236d8-f306-41b1-8264-8a7c249a38ad" providerId="ADAL" clId="{3A144D27-B86D-4A15-B89D-630AF5461ADD}" dt="2025-01-04T02:46:30.993" v="6040" actId="47"/>
        <pc:sldMkLst>
          <pc:docMk/>
          <pc:sldMk cId="2374646446" sldId="293"/>
        </pc:sldMkLst>
      </pc:sldChg>
      <pc:sldChg chg="addSp delSp modSp add mod modNotesTx">
        <pc:chgData name="Vu Minh Dung 20205179" userId="d10236d8-f306-41b1-8264-8a7c249a38ad" providerId="ADAL" clId="{3A144D27-B86D-4A15-B89D-630AF5461ADD}" dt="2025-01-04T06:50:15.981" v="17723"/>
        <pc:sldMkLst>
          <pc:docMk/>
          <pc:sldMk cId="1874376461" sldId="294"/>
        </pc:sldMkLst>
        <pc:spChg chg="mod">
          <ac:chgData name="Vu Minh Dung 20205179" userId="d10236d8-f306-41b1-8264-8a7c249a38ad" providerId="ADAL" clId="{3A144D27-B86D-4A15-B89D-630AF5461ADD}" dt="2025-01-04T02:47:20.485" v="6065" actId="20577"/>
          <ac:spMkLst>
            <pc:docMk/>
            <pc:sldMk cId="1874376461" sldId="294"/>
            <ac:spMk id="3" creationId="{D7A8BDAC-9A1B-4694-7B66-E867922C68A3}"/>
          </ac:spMkLst>
        </pc:spChg>
        <pc:spChg chg="add mod">
          <ac:chgData name="Vu Minh Dung 20205179" userId="d10236d8-f306-41b1-8264-8a7c249a38ad" providerId="ADAL" clId="{3A144D27-B86D-4A15-B89D-630AF5461ADD}" dt="2025-01-04T03:50:11.494" v="6732" actId="1076"/>
          <ac:spMkLst>
            <pc:docMk/>
            <pc:sldMk cId="1874376461" sldId="294"/>
            <ac:spMk id="4" creationId="{42BBB337-51E1-A618-E84D-B8AE643FF0D7}"/>
          </ac:spMkLst>
        </pc:spChg>
        <pc:spChg chg="del">
          <ac:chgData name="Vu Minh Dung 20205179" userId="d10236d8-f306-41b1-8264-8a7c249a38ad" providerId="ADAL" clId="{3A144D27-B86D-4A15-B89D-630AF5461ADD}" dt="2025-01-04T02:47:23.175" v="6066" actId="478"/>
          <ac:spMkLst>
            <pc:docMk/>
            <pc:sldMk cId="1874376461" sldId="294"/>
            <ac:spMk id="4" creationId="{89D3CC86-10EA-6547-03B0-730E6BD34A93}"/>
          </ac:spMkLst>
        </pc:spChg>
        <pc:spChg chg="add mod">
          <ac:chgData name="Vu Minh Dung 20205179" userId="d10236d8-f306-41b1-8264-8a7c249a38ad" providerId="ADAL" clId="{3A144D27-B86D-4A15-B89D-630AF5461ADD}" dt="2025-01-04T03:54:54.456" v="7095" actId="20577"/>
          <ac:spMkLst>
            <pc:docMk/>
            <pc:sldMk cId="1874376461" sldId="294"/>
            <ac:spMk id="7" creationId="{49C88FD2-0482-B4B3-E6B5-12AFA85DDA82}"/>
          </ac:spMkLst>
        </pc:spChg>
        <pc:picChg chg="add del mod">
          <ac:chgData name="Vu Minh Dung 20205179" userId="d10236d8-f306-41b1-8264-8a7c249a38ad" providerId="ADAL" clId="{3A144D27-B86D-4A15-B89D-630AF5461ADD}" dt="2025-01-04T03:51:51.540" v="6824" actId="478"/>
          <ac:picMkLst>
            <pc:docMk/>
            <pc:sldMk cId="1874376461" sldId="294"/>
            <ac:picMk id="6" creationId="{49F68C13-ACC5-16E8-ED00-4D613F84D164}"/>
          </ac:picMkLst>
        </pc:picChg>
      </pc:sldChg>
      <pc:sldChg chg="addSp delSp modSp add mod">
        <pc:chgData name="Vu Minh Dung 20205179" userId="d10236d8-f306-41b1-8264-8a7c249a38ad" providerId="ADAL" clId="{3A144D27-B86D-4A15-B89D-630AF5461ADD}" dt="2025-01-04T04:11:17.420" v="8900" actId="20577"/>
        <pc:sldMkLst>
          <pc:docMk/>
          <pc:sldMk cId="3762845854" sldId="295"/>
        </pc:sldMkLst>
        <pc:spChg chg="mod">
          <ac:chgData name="Vu Minh Dung 20205179" userId="d10236d8-f306-41b1-8264-8a7c249a38ad" providerId="ADAL" clId="{3A144D27-B86D-4A15-B89D-630AF5461ADD}" dt="2025-01-04T03:54:12.769" v="7009" actId="20577"/>
          <ac:spMkLst>
            <pc:docMk/>
            <pc:sldMk cId="3762845854" sldId="295"/>
            <ac:spMk id="3" creationId="{C1664397-15BD-A709-6E1E-15337DA7D701}"/>
          </ac:spMkLst>
        </pc:spChg>
        <pc:spChg chg="del mod">
          <ac:chgData name="Vu Minh Dung 20205179" userId="d10236d8-f306-41b1-8264-8a7c249a38ad" providerId="ADAL" clId="{3A144D27-B86D-4A15-B89D-630AF5461ADD}" dt="2025-01-04T03:54:22.759" v="7011" actId="478"/>
          <ac:spMkLst>
            <pc:docMk/>
            <pc:sldMk cId="3762845854" sldId="295"/>
            <ac:spMk id="4" creationId="{8FEB0D3E-37B6-1AF4-D79D-E1C8A32C1279}"/>
          </ac:spMkLst>
        </pc:spChg>
        <pc:spChg chg="add mod">
          <ac:chgData name="Vu Minh Dung 20205179" userId="d10236d8-f306-41b1-8264-8a7c249a38ad" providerId="ADAL" clId="{3A144D27-B86D-4A15-B89D-630AF5461ADD}" dt="2025-01-04T04:02:57.909" v="7630" actId="20577"/>
          <ac:spMkLst>
            <pc:docMk/>
            <pc:sldMk cId="3762845854" sldId="295"/>
            <ac:spMk id="5" creationId="{81CA8F13-7467-1336-89F4-1C9EEEA8F12D}"/>
          </ac:spMkLst>
        </pc:spChg>
        <pc:spChg chg="add del mod">
          <ac:chgData name="Vu Minh Dung 20205179" userId="d10236d8-f306-41b1-8264-8a7c249a38ad" providerId="ADAL" clId="{3A144D27-B86D-4A15-B89D-630AF5461ADD}" dt="2025-01-04T04:02:58.955" v="7632"/>
          <ac:spMkLst>
            <pc:docMk/>
            <pc:sldMk cId="3762845854" sldId="295"/>
            <ac:spMk id="8" creationId="{B35B99CA-549E-B336-39FF-5471EBCE3791}"/>
          </ac:spMkLst>
        </pc:spChg>
        <pc:spChg chg="add mod">
          <ac:chgData name="Vu Minh Dung 20205179" userId="d10236d8-f306-41b1-8264-8a7c249a38ad" providerId="ADAL" clId="{3A144D27-B86D-4A15-B89D-630AF5461ADD}" dt="2025-01-04T04:11:17.420" v="8900" actId="20577"/>
          <ac:spMkLst>
            <pc:docMk/>
            <pc:sldMk cId="3762845854" sldId="295"/>
            <ac:spMk id="9" creationId="{ACED6FED-9AD3-7FF9-2BCE-87B9E0F218E5}"/>
          </ac:spMkLst>
        </pc:spChg>
        <pc:picChg chg="add mod">
          <ac:chgData name="Vu Minh Dung 20205179" userId="d10236d8-f306-41b1-8264-8a7c249a38ad" providerId="ADAL" clId="{3A144D27-B86D-4A15-B89D-630AF5461ADD}" dt="2025-01-04T04:03:04.033" v="7634" actId="1076"/>
          <ac:picMkLst>
            <pc:docMk/>
            <pc:sldMk cId="3762845854" sldId="295"/>
            <ac:picMk id="7" creationId="{D9AE96DA-AB9E-3527-1329-61DF247C59BD}"/>
          </ac:picMkLst>
        </pc:picChg>
      </pc:sldChg>
      <pc:sldChg chg="addSp delSp modSp add mod">
        <pc:chgData name="Vu Minh Dung 20205179" userId="d10236d8-f306-41b1-8264-8a7c249a38ad" providerId="ADAL" clId="{3A144D27-B86D-4A15-B89D-630AF5461ADD}" dt="2025-01-04T04:14:30.549" v="9290" actId="20577"/>
        <pc:sldMkLst>
          <pc:docMk/>
          <pc:sldMk cId="1086162495" sldId="296"/>
        </pc:sldMkLst>
        <pc:spChg chg="mod">
          <ac:chgData name="Vu Minh Dung 20205179" userId="d10236d8-f306-41b1-8264-8a7c249a38ad" providerId="ADAL" clId="{3A144D27-B86D-4A15-B89D-630AF5461ADD}" dt="2025-01-04T04:07:56.535" v="8417" actId="20577"/>
          <ac:spMkLst>
            <pc:docMk/>
            <pc:sldMk cId="1086162495" sldId="296"/>
            <ac:spMk id="3" creationId="{CDF4BCB5-E593-98BA-50A0-D9EF0933BEB6}"/>
          </ac:spMkLst>
        </pc:spChg>
        <pc:spChg chg="del">
          <ac:chgData name="Vu Minh Dung 20205179" userId="d10236d8-f306-41b1-8264-8a7c249a38ad" providerId="ADAL" clId="{3A144D27-B86D-4A15-B89D-630AF5461ADD}" dt="2025-01-04T04:08:00.217" v="8418" actId="478"/>
          <ac:spMkLst>
            <pc:docMk/>
            <pc:sldMk cId="1086162495" sldId="296"/>
            <ac:spMk id="4" creationId="{66D89320-2B84-B3A7-01AD-583370CA37CE}"/>
          </ac:spMkLst>
        </pc:spChg>
        <pc:spChg chg="add mod">
          <ac:chgData name="Vu Minh Dung 20205179" userId="d10236d8-f306-41b1-8264-8a7c249a38ad" providerId="ADAL" clId="{3A144D27-B86D-4A15-B89D-630AF5461ADD}" dt="2025-01-04T04:10:02.651" v="8802" actId="20577"/>
          <ac:spMkLst>
            <pc:docMk/>
            <pc:sldMk cId="1086162495" sldId="296"/>
            <ac:spMk id="5" creationId="{84AE6A6E-C815-08DB-B202-0D784C2E63A4}"/>
          </ac:spMkLst>
        </pc:spChg>
        <pc:spChg chg="add mod">
          <ac:chgData name="Vu Minh Dung 20205179" userId="d10236d8-f306-41b1-8264-8a7c249a38ad" providerId="ADAL" clId="{3A144D27-B86D-4A15-B89D-630AF5461ADD}" dt="2025-01-04T04:14:30.549" v="9290" actId="20577"/>
          <ac:spMkLst>
            <pc:docMk/>
            <pc:sldMk cId="1086162495" sldId="296"/>
            <ac:spMk id="8" creationId="{C1C809F0-DA3B-820E-2097-0F888DE0E820}"/>
          </ac:spMkLst>
        </pc:spChg>
        <pc:picChg chg="add mod">
          <ac:chgData name="Vu Minh Dung 20205179" userId="d10236d8-f306-41b1-8264-8a7c249a38ad" providerId="ADAL" clId="{3A144D27-B86D-4A15-B89D-630AF5461ADD}" dt="2025-01-04T04:10:30.479" v="8806" actId="1076"/>
          <ac:picMkLst>
            <pc:docMk/>
            <pc:sldMk cId="1086162495" sldId="296"/>
            <ac:picMk id="7" creationId="{69AAFD0E-013F-C07E-AF72-E12F3246DB98}"/>
          </ac:picMkLst>
        </pc:picChg>
      </pc:sldChg>
      <pc:sldChg chg="addSp delSp modSp add mod">
        <pc:chgData name="Vu Minh Dung 20205179" userId="d10236d8-f306-41b1-8264-8a7c249a38ad" providerId="ADAL" clId="{3A144D27-B86D-4A15-B89D-630AF5461ADD}" dt="2025-01-04T04:36:51.179" v="10237" actId="20577"/>
        <pc:sldMkLst>
          <pc:docMk/>
          <pc:sldMk cId="322458299" sldId="297"/>
        </pc:sldMkLst>
        <pc:spChg chg="mod">
          <ac:chgData name="Vu Minh Dung 20205179" userId="d10236d8-f306-41b1-8264-8a7c249a38ad" providerId="ADAL" clId="{3A144D27-B86D-4A15-B89D-630AF5461ADD}" dt="2025-01-04T04:22:01.844" v="9412" actId="20577"/>
          <ac:spMkLst>
            <pc:docMk/>
            <pc:sldMk cId="322458299" sldId="297"/>
            <ac:spMk id="3" creationId="{83CDFD45-FFE4-A4A1-7155-D054758D0025}"/>
          </ac:spMkLst>
        </pc:spChg>
        <pc:spChg chg="del">
          <ac:chgData name="Vu Minh Dung 20205179" userId="d10236d8-f306-41b1-8264-8a7c249a38ad" providerId="ADAL" clId="{3A144D27-B86D-4A15-B89D-630AF5461ADD}" dt="2025-01-04T04:14:52.902" v="9335" actId="478"/>
          <ac:spMkLst>
            <pc:docMk/>
            <pc:sldMk cId="322458299" sldId="297"/>
            <ac:spMk id="4" creationId="{D7C69562-2CB4-39DD-5EC0-728E10463DF0}"/>
          </ac:spMkLst>
        </pc:spChg>
        <pc:spChg chg="add mod">
          <ac:chgData name="Vu Minh Dung 20205179" userId="d10236d8-f306-41b1-8264-8a7c249a38ad" providerId="ADAL" clId="{3A144D27-B86D-4A15-B89D-630AF5461ADD}" dt="2025-01-04T04:33:08.600" v="9882" actId="1076"/>
          <ac:spMkLst>
            <pc:docMk/>
            <pc:sldMk cId="322458299" sldId="297"/>
            <ac:spMk id="5" creationId="{71F93C1C-F9B6-FBA9-F128-BE4B457FD804}"/>
          </ac:spMkLst>
        </pc:spChg>
        <pc:spChg chg="add del mod">
          <ac:chgData name="Vu Minh Dung 20205179" userId="d10236d8-f306-41b1-8264-8a7c249a38ad" providerId="ADAL" clId="{3A144D27-B86D-4A15-B89D-630AF5461ADD}" dt="2025-01-04T04:30:35.109" v="9881"/>
          <ac:spMkLst>
            <pc:docMk/>
            <pc:sldMk cId="322458299" sldId="297"/>
            <ac:spMk id="10" creationId="{D389C4D4-7909-5C0A-BF3F-748395902CE0}"/>
          </ac:spMkLst>
        </pc:spChg>
        <pc:spChg chg="add del mod">
          <ac:chgData name="Vu Minh Dung 20205179" userId="d10236d8-f306-41b1-8264-8a7c249a38ad" providerId="ADAL" clId="{3A144D27-B86D-4A15-B89D-630AF5461ADD}" dt="2025-01-04T04:33:44.458" v="9885"/>
          <ac:spMkLst>
            <pc:docMk/>
            <pc:sldMk cId="322458299" sldId="297"/>
            <ac:spMk id="11" creationId="{43B58BC1-F7B3-1A65-1D80-DC8D01AC79EF}"/>
          </ac:spMkLst>
        </pc:spChg>
        <pc:spChg chg="add mod">
          <ac:chgData name="Vu Minh Dung 20205179" userId="d10236d8-f306-41b1-8264-8a7c249a38ad" providerId="ADAL" clId="{3A144D27-B86D-4A15-B89D-630AF5461ADD}" dt="2025-01-04T04:36:51.179" v="10237" actId="20577"/>
          <ac:spMkLst>
            <pc:docMk/>
            <pc:sldMk cId="322458299" sldId="297"/>
            <ac:spMk id="12" creationId="{30652429-DA44-CBB3-C514-00FBBEF83324}"/>
          </ac:spMkLst>
        </pc:spChg>
        <pc:picChg chg="add del mod">
          <ac:chgData name="Vu Minh Dung 20205179" userId="d10236d8-f306-41b1-8264-8a7c249a38ad" providerId="ADAL" clId="{3A144D27-B86D-4A15-B89D-630AF5461ADD}" dt="2025-01-04T04:29:22.068" v="9876" actId="478"/>
          <ac:picMkLst>
            <pc:docMk/>
            <pc:sldMk cId="322458299" sldId="297"/>
            <ac:picMk id="7" creationId="{BC0B6EDA-7E58-59F1-F498-9E1B1B11FFBB}"/>
          </ac:picMkLst>
        </pc:picChg>
        <pc:picChg chg="add mod">
          <ac:chgData name="Vu Minh Dung 20205179" userId="d10236d8-f306-41b1-8264-8a7c249a38ad" providerId="ADAL" clId="{3A144D27-B86D-4A15-B89D-630AF5461ADD}" dt="2025-01-04T04:33:08.600" v="9882" actId="1076"/>
          <ac:picMkLst>
            <pc:docMk/>
            <pc:sldMk cId="322458299" sldId="297"/>
            <ac:picMk id="9" creationId="{3951F7C3-3018-B0D5-E9E1-6DDE34F1797F}"/>
          </ac:picMkLst>
        </pc:picChg>
      </pc:sldChg>
      <pc:sldChg chg="delSp modSp add del mod">
        <pc:chgData name="Vu Minh Dung 20205179" userId="d10236d8-f306-41b1-8264-8a7c249a38ad" providerId="ADAL" clId="{3A144D27-B86D-4A15-B89D-630AF5461ADD}" dt="2025-01-04T04:38:02.653" v="10272" actId="47"/>
        <pc:sldMkLst>
          <pc:docMk/>
          <pc:sldMk cId="3024128452" sldId="298"/>
        </pc:sldMkLst>
        <pc:spChg chg="mod">
          <ac:chgData name="Vu Minh Dung 20205179" userId="d10236d8-f306-41b1-8264-8a7c249a38ad" providerId="ADAL" clId="{3A144D27-B86D-4A15-B89D-630AF5461ADD}" dt="2025-01-04T04:37:49.919" v="10270" actId="20577"/>
          <ac:spMkLst>
            <pc:docMk/>
            <pc:sldMk cId="3024128452" sldId="298"/>
            <ac:spMk id="3" creationId="{DFE487E6-BAD0-5CA5-8B06-885BCBADA713}"/>
          </ac:spMkLst>
        </pc:spChg>
        <pc:spChg chg="del">
          <ac:chgData name="Vu Minh Dung 20205179" userId="d10236d8-f306-41b1-8264-8a7c249a38ad" providerId="ADAL" clId="{3A144D27-B86D-4A15-B89D-630AF5461ADD}" dt="2025-01-04T04:37:53.261" v="10271" actId="478"/>
          <ac:spMkLst>
            <pc:docMk/>
            <pc:sldMk cId="3024128452" sldId="298"/>
            <ac:spMk id="4" creationId="{190A9363-93B5-568F-DDE9-5456B30FBA33}"/>
          </ac:spMkLst>
        </pc:spChg>
      </pc:sldChg>
      <pc:sldChg chg="addSp delSp modSp new del mod">
        <pc:chgData name="Vu Minh Dung 20205179" userId="d10236d8-f306-41b1-8264-8a7c249a38ad" providerId="ADAL" clId="{3A144D27-B86D-4A15-B89D-630AF5461ADD}" dt="2025-01-04T02:46:28.644" v="6036" actId="47"/>
        <pc:sldMkLst>
          <pc:docMk/>
          <pc:sldMk cId="1098305560" sldId="299"/>
        </pc:sldMkLst>
      </pc:sldChg>
      <pc:sldChg chg="addSp delSp modSp add mod">
        <pc:chgData name="Vu Minh Dung 20205179" userId="d10236d8-f306-41b1-8264-8a7c249a38ad" providerId="ADAL" clId="{3A144D27-B86D-4A15-B89D-630AF5461ADD}" dt="2025-01-04T02:46:06.318" v="6028" actId="20577"/>
        <pc:sldMkLst>
          <pc:docMk/>
          <pc:sldMk cId="1490315717" sldId="300"/>
        </pc:sldMkLst>
        <pc:spChg chg="mod">
          <ac:chgData name="Vu Minh Dung 20205179" userId="d10236d8-f306-41b1-8264-8a7c249a38ad" providerId="ADAL" clId="{3A144D27-B86D-4A15-B89D-630AF5461ADD}" dt="2025-01-04T02:40:29.277" v="5956" actId="20577"/>
          <ac:spMkLst>
            <pc:docMk/>
            <pc:sldMk cId="1490315717" sldId="300"/>
            <ac:spMk id="3" creationId="{03D36AAD-D942-612D-6D54-7ADFAE302F5D}"/>
          </ac:spMkLst>
        </pc:spChg>
        <pc:spChg chg="del">
          <ac:chgData name="Vu Minh Dung 20205179" userId="d10236d8-f306-41b1-8264-8a7c249a38ad" providerId="ADAL" clId="{3A144D27-B86D-4A15-B89D-630AF5461ADD}" dt="2025-01-04T01:21:59.660" v="5589" actId="478"/>
          <ac:spMkLst>
            <pc:docMk/>
            <pc:sldMk cId="1490315717" sldId="300"/>
            <ac:spMk id="4" creationId="{DFDCABB3-F87D-3B53-2164-E13B3B3308B3}"/>
          </ac:spMkLst>
        </pc:spChg>
        <pc:spChg chg="del">
          <ac:chgData name="Vu Minh Dung 20205179" userId="d10236d8-f306-41b1-8264-8a7c249a38ad" providerId="ADAL" clId="{3A144D27-B86D-4A15-B89D-630AF5461ADD}" dt="2025-01-04T01:21:58.237" v="5588" actId="478"/>
          <ac:spMkLst>
            <pc:docMk/>
            <pc:sldMk cId="1490315717" sldId="300"/>
            <ac:spMk id="5" creationId="{481AA6A9-710F-7CB2-0AA4-D04925FC4F3F}"/>
          </ac:spMkLst>
        </pc:spChg>
        <pc:spChg chg="mod">
          <ac:chgData name="Vu Minh Dung 20205179" userId="d10236d8-f306-41b1-8264-8a7c249a38ad" providerId="ADAL" clId="{3A144D27-B86D-4A15-B89D-630AF5461ADD}" dt="2025-01-04T02:46:06.318" v="6028" actId="20577"/>
          <ac:spMkLst>
            <pc:docMk/>
            <pc:sldMk cId="1490315717" sldId="300"/>
            <ac:spMk id="7" creationId="{2A91F428-B9F5-FDAF-973E-1BC0DFF7ED2B}"/>
          </ac:spMkLst>
        </pc:spChg>
        <pc:spChg chg="del">
          <ac:chgData name="Vu Minh Dung 20205179" userId="d10236d8-f306-41b1-8264-8a7c249a38ad" providerId="ADAL" clId="{3A144D27-B86D-4A15-B89D-630AF5461ADD}" dt="2025-01-04T01:21:58.237" v="5588" actId="478"/>
          <ac:spMkLst>
            <pc:docMk/>
            <pc:sldMk cId="1490315717" sldId="300"/>
            <ac:spMk id="8" creationId="{5CEF310B-D59F-9DE0-F063-84742CC75091}"/>
          </ac:spMkLst>
        </pc:spChg>
        <pc:spChg chg="add del">
          <ac:chgData name="Vu Minh Dung 20205179" userId="d10236d8-f306-41b1-8264-8a7c249a38ad" providerId="ADAL" clId="{3A144D27-B86D-4A15-B89D-630AF5461ADD}" dt="2025-01-04T02:26:43.553" v="5664" actId="22"/>
          <ac:spMkLst>
            <pc:docMk/>
            <pc:sldMk cId="1490315717" sldId="300"/>
            <ac:spMk id="10" creationId="{F4B92149-829C-8471-EBDF-DCFB53BC068A}"/>
          </ac:spMkLst>
        </pc:spChg>
        <pc:spChg chg="add del mod">
          <ac:chgData name="Vu Minh Dung 20205179" userId="d10236d8-f306-41b1-8264-8a7c249a38ad" providerId="ADAL" clId="{3A144D27-B86D-4A15-B89D-630AF5461ADD}" dt="2025-01-04T02:40:38.918" v="5957" actId="478"/>
          <ac:spMkLst>
            <pc:docMk/>
            <pc:sldMk cId="1490315717" sldId="300"/>
            <ac:spMk id="11" creationId="{71920C43-629E-EF51-AACE-832161A6DCE6}"/>
          </ac:spMkLst>
        </pc:spChg>
        <pc:spChg chg="add del mod">
          <ac:chgData name="Vu Minh Dung 20205179" userId="d10236d8-f306-41b1-8264-8a7c249a38ad" providerId="ADAL" clId="{3A144D27-B86D-4A15-B89D-630AF5461ADD}" dt="2025-01-04T02:40:38.918" v="5957" actId="478"/>
          <ac:spMkLst>
            <pc:docMk/>
            <pc:sldMk cId="1490315717" sldId="300"/>
            <ac:spMk id="14" creationId="{A1307F22-1947-DD22-1D83-1C9021BA52CA}"/>
          </ac:spMkLst>
        </pc:spChg>
        <pc:spChg chg="add del mod">
          <ac:chgData name="Vu Minh Dung 20205179" userId="d10236d8-f306-41b1-8264-8a7c249a38ad" providerId="ADAL" clId="{3A144D27-B86D-4A15-B89D-630AF5461ADD}" dt="2025-01-04T02:40:38.918" v="5957" actId="478"/>
          <ac:spMkLst>
            <pc:docMk/>
            <pc:sldMk cId="1490315717" sldId="300"/>
            <ac:spMk id="16" creationId="{7C1E74DC-29C0-A9D0-508D-8EEF4555892E}"/>
          </ac:spMkLst>
        </pc:spChg>
        <pc:spChg chg="add del mod">
          <ac:chgData name="Vu Minh Dung 20205179" userId="d10236d8-f306-41b1-8264-8a7c249a38ad" providerId="ADAL" clId="{3A144D27-B86D-4A15-B89D-630AF5461ADD}" dt="2025-01-04T02:40:38.918" v="5957" actId="478"/>
          <ac:spMkLst>
            <pc:docMk/>
            <pc:sldMk cId="1490315717" sldId="300"/>
            <ac:spMk id="18" creationId="{397D504B-D31E-F280-6DB3-8AA64B389258}"/>
          </ac:spMkLst>
        </pc:spChg>
        <pc:grpChg chg="add del mod">
          <ac:chgData name="Vu Minh Dung 20205179" userId="d10236d8-f306-41b1-8264-8a7c249a38ad" providerId="ADAL" clId="{3A144D27-B86D-4A15-B89D-630AF5461ADD}" dt="2025-01-04T02:40:40.082" v="5958" actId="478"/>
          <ac:grpSpMkLst>
            <pc:docMk/>
            <pc:sldMk cId="1490315717" sldId="300"/>
            <ac:grpSpMk id="22" creationId="{30112F1E-1A6E-074D-DB2B-9B599C288F0B}"/>
          </ac:grpSpMkLst>
        </pc:grpChg>
        <pc:picChg chg="del">
          <ac:chgData name="Vu Minh Dung 20205179" userId="d10236d8-f306-41b1-8264-8a7c249a38ad" providerId="ADAL" clId="{3A144D27-B86D-4A15-B89D-630AF5461ADD}" dt="2025-01-04T01:21:58.237" v="5588" actId="478"/>
          <ac:picMkLst>
            <pc:docMk/>
            <pc:sldMk cId="1490315717" sldId="300"/>
            <ac:picMk id="6" creationId="{4F7CB29B-8A0E-AEE9-6482-C5516A47FDE9}"/>
          </ac:picMkLst>
        </pc:picChg>
        <pc:picChg chg="add del mod">
          <ac:chgData name="Vu Minh Dung 20205179" userId="d10236d8-f306-41b1-8264-8a7c249a38ad" providerId="ADAL" clId="{3A144D27-B86D-4A15-B89D-630AF5461ADD}" dt="2025-01-04T02:28:27.034" v="5676" actId="478"/>
          <ac:picMkLst>
            <pc:docMk/>
            <pc:sldMk cId="1490315717" sldId="300"/>
            <ac:picMk id="12" creationId="{DC2FB63C-83EA-F8CB-82FA-89FD5E16A17F}"/>
          </ac:picMkLst>
        </pc:picChg>
        <pc:picChg chg="add mod modCrop">
          <ac:chgData name="Vu Minh Dung 20205179" userId="d10236d8-f306-41b1-8264-8a7c249a38ad" providerId="ADAL" clId="{3A144D27-B86D-4A15-B89D-630AF5461ADD}" dt="2025-01-04T02:32:29.024" v="5739" actId="164"/>
          <ac:picMkLst>
            <pc:docMk/>
            <pc:sldMk cId="1490315717" sldId="300"/>
            <ac:picMk id="19" creationId="{55FE7DB5-AE8F-4582-1F67-BD2F2E338BB4}"/>
          </ac:picMkLst>
        </pc:picChg>
        <pc:picChg chg="add mod">
          <ac:chgData name="Vu Minh Dung 20205179" userId="d10236d8-f306-41b1-8264-8a7c249a38ad" providerId="ADAL" clId="{3A144D27-B86D-4A15-B89D-630AF5461ADD}" dt="2025-01-04T02:32:29.024" v="5739" actId="164"/>
          <ac:picMkLst>
            <pc:docMk/>
            <pc:sldMk cId="1490315717" sldId="300"/>
            <ac:picMk id="21" creationId="{D273F364-FD68-6579-B245-9A7E39E4471F}"/>
          </ac:picMkLst>
        </pc:picChg>
        <pc:picChg chg="add mod">
          <ac:chgData name="Vu Minh Dung 20205179" userId="d10236d8-f306-41b1-8264-8a7c249a38ad" providerId="ADAL" clId="{3A144D27-B86D-4A15-B89D-630AF5461ADD}" dt="2025-01-04T02:40:55.711" v="5960" actId="1076"/>
          <ac:picMkLst>
            <pc:docMk/>
            <pc:sldMk cId="1490315717" sldId="300"/>
            <ac:picMk id="23" creationId="{F9EE822C-5B25-8F2B-71FD-650720D35830}"/>
          </ac:picMkLst>
        </pc:picChg>
      </pc:sldChg>
      <pc:sldChg chg="addSp delSp modSp add mod ord">
        <pc:chgData name="Vu Minh Dung 20205179" userId="d10236d8-f306-41b1-8264-8a7c249a38ad" providerId="ADAL" clId="{3A144D27-B86D-4A15-B89D-630AF5461ADD}" dt="2025-01-04T08:00:27.426" v="18021" actId="20577"/>
        <pc:sldMkLst>
          <pc:docMk/>
          <pc:sldMk cId="285330771" sldId="301"/>
        </pc:sldMkLst>
        <pc:spChg chg="mod">
          <ac:chgData name="Vu Minh Dung 20205179" userId="d10236d8-f306-41b1-8264-8a7c249a38ad" providerId="ADAL" clId="{3A144D27-B86D-4A15-B89D-630AF5461ADD}" dt="2025-01-04T08:00:27.426" v="18021" actId="20577"/>
          <ac:spMkLst>
            <pc:docMk/>
            <pc:sldMk cId="285330771" sldId="301"/>
            <ac:spMk id="3" creationId="{96F849CF-A7FE-67EB-A701-D9BB47E572C7}"/>
          </ac:spMkLst>
        </pc:spChg>
        <pc:spChg chg="add del">
          <ac:chgData name="Vu Minh Dung 20205179" userId="d10236d8-f306-41b1-8264-8a7c249a38ad" providerId="ADAL" clId="{3A144D27-B86D-4A15-B89D-630AF5461ADD}" dt="2025-01-04T02:39:17.113" v="5866" actId="478"/>
          <ac:spMkLst>
            <pc:docMk/>
            <pc:sldMk cId="285330771" sldId="301"/>
            <ac:spMk id="4" creationId="{1A700459-03BA-0D52-3C97-70C57394B754}"/>
          </ac:spMkLst>
        </pc:spChg>
        <pc:grpChg chg="add del">
          <ac:chgData name="Vu Minh Dung 20205179" userId="d10236d8-f306-41b1-8264-8a7c249a38ad" providerId="ADAL" clId="{3A144D27-B86D-4A15-B89D-630AF5461ADD}" dt="2025-01-04T02:39:22.111" v="5868" actId="165"/>
          <ac:grpSpMkLst>
            <pc:docMk/>
            <pc:sldMk cId="285330771" sldId="301"/>
            <ac:grpSpMk id="22" creationId="{258F225F-05C1-5E13-78CB-17E9AFE20BCB}"/>
          </ac:grpSpMkLst>
        </pc:grpChg>
        <pc:picChg chg="add mod">
          <ac:chgData name="Vu Minh Dung 20205179" userId="d10236d8-f306-41b1-8264-8a7c249a38ad" providerId="ADAL" clId="{3A144D27-B86D-4A15-B89D-630AF5461ADD}" dt="2025-01-04T02:39:16.284" v="5865" actId="14100"/>
          <ac:picMkLst>
            <pc:docMk/>
            <pc:sldMk cId="285330771" sldId="301"/>
            <ac:picMk id="6" creationId="{765BFFC8-0374-39BA-C9AD-531D48ACC8D8}"/>
          </ac:picMkLst>
        </pc:picChg>
        <pc:picChg chg="add mod">
          <ac:chgData name="Vu Minh Dung 20205179" userId="d10236d8-f306-41b1-8264-8a7c249a38ad" providerId="ADAL" clId="{3A144D27-B86D-4A15-B89D-630AF5461ADD}" dt="2025-01-04T02:40:02.160" v="5883" actId="1076"/>
          <ac:picMkLst>
            <pc:docMk/>
            <pc:sldMk cId="285330771" sldId="301"/>
            <ac:picMk id="9" creationId="{885E528D-F15B-022C-0871-F04A2BC9F45A}"/>
          </ac:picMkLst>
        </pc:picChg>
        <pc:picChg chg="del mod topLvl">
          <ac:chgData name="Vu Minh Dung 20205179" userId="d10236d8-f306-41b1-8264-8a7c249a38ad" providerId="ADAL" clId="{3A144D27-B86D-4A15-B89D-630AF5461ADD}" dt="2025-01-04T02:39:24.783" v="5869" actId="478"/>
          <ac:picMkLst>
            <pc:docMk/>
            <pc:sldMk cId="285330771" sldId="301"/>
            <ac:picMk id="19" creationId="{8AE7D6EF-E6EA-CF9F-76EE-CE66B31DE03D}"/>
          </ac:picMkLst>
        </pc:picChg>
        <pc:picChg chg="mod topLvl">
          <ac:chgData name="Vu Minh Dung 20205179" userId="d10236d8-f306-41b1-8264-8a7c249a38ad" providerId="ADAL" clId="{3A144D27-B86D-4A15-B89D-630AF5461ADD}" dt="2025-01-04T02:39:59.921" v="5882" actId="1076"/>
          <ac:picMkLst>
            <pc:docMk/>
            <pc:sldMk cId="285330771" sldId="301"/>
            <ac:picMk id="21" creationId="{9027ABD3-59EA-1A2B-64F5-C7EC901568D4}"/>
          </ac:picMkLst>
        </pc:picChg>
      </pc:sldChg>
      <pc:sldChg chg="delSp modSp add del mod">
        <pc:chgData name="Vu Minh Dung 20205179" userId="d10236d8-f306-41b1-8264-8a7c249a38ad" providerId="ADAL" clId="{3A144D27-B86D-4A15-B89D-630AF5461ADD}" dt="2025-01-04T02:34:33.501" v="5762" actId="47"/>
        <pc:sldMkLst>
          <pc:docMk/>
          <pc:sldMk cId="3815751906" sldId="301"/>
        </pc:sldMkLst>
        <pc:spChg chg="mod">
          <ac:chgData name="Vu Minh Dung 20205179" userId="d10236d8-f306-41b1-8264-8a7c249a38ad" providerId="ADAL" clId="{3A144D27-B86D-4A15-B89D-630AF5461ADD}" dt="2025-01-04T02:33:28.392" v="5761" actId="20577"/>
          <ac:spMkLst>
            <pc:docMk/>
            <pc:sldMk cId="3815751906" sldId="301"/>
            <ac:spMk id="3" creationId="{F8E1C906-4DA4-45AE-6ABA-EB86B0BADBC7}"/>
          </ac:spMkLst>
        </pc:spChg>
        <pc:spChg chg="del">
          <ac:chgData name="Vu Minh Dung 20205179" userId="d10236d8-f306-41b1-8264-8a7c249a38ad" providerId="ADAL" clId="{3A144D27-B86D-4A15-B89D-630AF5461ADD}" dt="2025-01-04T02:33:12.009" v="5742" actId="478"/>
          <ac:spMkLst>
            <pc:docMk/>
            <pc:sldMk cId="3815751906" sldId="301"/>
            <ac:spMk id="11" creationId="{78F5AAA0-2945-3F1B-2056-8AB731291BB5}"/>
          </ac:spMkLst>
        </pc:spChg>
        <pc:spChg chg="del">
          <ac:chgData name="Vu Minh Dung 20205179" userId="d10236d8-f306-41b1-8264-8a7c249a38ad" providerId="ADAL" clId="{3A144D27-B86D-4A15-B89D-630AF5461ADD}" dt="2025-01-04T02:33:12.009" v="5742" actId="478"/>
          <ac:spMkLst>
            <pc:docMk/>
            <pc:sldMk cId="3815751906" sldId="301"/>
            <ac:spMk id="14" creationId="{ACB05DFF-6B17-3E50-A7D6-970BD43FA60F}"/>
          </ac:spMkLst>
        </pc:spChg>
        <pc:spChg chg="del">
          <ac:chgData name="Vu Minh Dung 20205179" userId="d10236d8-f306-41b1-8264-8a7c249a38ad" providerId="ADAL" clId="{3A144D27-B86D-4A15-B89D-630AF5461ADD}" dt="2025-01-04T02:33:12.009" v="5742" actId="478"/>
          <ac:spMkLst>
            <pc:docMk/>
            <pc:sldMk cId="3815751906" sldId="301"/>
            <ac:spMk id="16" creationId="{997B9638-E4D2-C15C-10D0-BABF010502B2}"/>
          </ac:spMkLst>
        </pc:spChg>
        <pc:spChg chg="del">
          <ac:chgData name="Vu Minh Dung 20205179" userId="d10236d8-f306-41b1-8264-8a7c249a38ad" providerId="ADAL" clId="{3A144D27-B86D-4A15-B89D-630AF5461ADD}" dt="2025-01-04T02:33:12.009" v="5742" actId="478"/>
          <ac:spMkLst>
            <pc:docMk/>
            <pc:sldMk cId="3815751906" sldId="301"/>
            <ac:spMk id="18" creationId="{C1149AE2-7626-49D8-7FDE-E555E4AC3D02}"/>
          </ac:spMkLst>
        </pc:spChg>
        <pc:grpChg chg="del">
          <ac:chgData name="Vu Minh Dung 20205179" userId="d10236d8-f306-41b1-8264-8a7c249a38ad" providerId="ADAL" clId="{3A144D27-B86D-4A15-B89D-630AF5461ADD}" dt="2025-01-04T02:33:12.009" v="5742" actId="478"/>
          <ac:grpSpMkLst>
            <pc:docMk/>
            <pc:sldMk cId="3815751906" sldId="301"/>
            <ac:grpSpMk id="22" creationId="{FE3B26DC-FB7D-2F7D-0CF4-A3D095BA1AEB}"/>
          </ac:grpSpMkLst>
        </pc:grpChg>
      </pc:sldChg>
      <pc:sldChg chg="addSp delSp modSp add mod modNotesTx">
        <pc:chgData name="Vu Minh Dung 20205179" userId="d10236d8-f306-41b1-8264-8a7c249a38ad" providerId="ADAL" clId="{3A144D27-B86D-4A15-B89D-630AF5461ADD}" dt="2025-01-04T06:33:54.741" v="16937"/>
        <pc:sldMkLst>
          <pc:docMk/>
          <pc:sldMk cId="3313905572" sldId="302"/>
        </pc:sldMkLst>
        <pc:spChg chg="mod">
          <ac:chgData name="Vu Minh Dung 20205179" userId="d10236d8-f306-41b1-8264-8a7c249a38ad" providerId="ADAL" clId="{3A144D27-B86D-4A15-B89D-630AF5461ADD}" dt="2025-01-04T05:58:29.713" v="15214" actId="20577"/>
          <ac:spMkLst>
            <pc:docMk/>
            <pc:sldMk cId="3313905572" sldId="302"/>
            <ac:spMk id="3" creationId="{306DB1DE-E82E-2841-0A26-ACB25E5E3EBD}"/>
          </ac:spMkLst>
        </pc:spChg>
        <pc:spChg chg="add mod">
          <ac:chgData name="Vu Minh Dung 20205179" userId="d10236d8-f306-41b1-8264-8a7c249a38ad" providerId="ADAL" clId="{3A144D27-B86D-4A15-B89D-630AF5461ADD}" dt="2025-01-04T06:01:59.869" v="15555" actId="1076"/>
          <ac:spMkLst>
            <pc:docMk/>
            <pc:sldMk cId="3313905572" sldId="302"/>
            <ac:spMk id="4" creationId="{8F3238C9-A381-31FF-A117-4F6B623FA963}"/>
          </ac:spMkLst>
        </pc:spChg>
        <pc:spChg chg="del">
          <ac:chgData name="Vu Minh Dung 20205179" userId="d10236d8-f306-41b1-8264-8a7c249a38ad" providerId="ADAL" clId="{3A144D27-B86D-4A15-B89D-630AF5461ADD}" dt="2025-01-04T04:38:07.866" v="10274" actId="478"/>
          <ac:spMkLst>
            <pc:docMk/>
            <pc:sldMk cId="3313905572" sldId="302"/>
            <ac:spMk id="5" creationId="{29459B36-3485-1C53-BC44-5117247E2848}"/>
          </ac:spMkLst>
        </pc:spChg>
        <pc:spChg chg="add mod">
          <ac:chgData name="Vu Minh Dung 20205179" userId="d10236d8-f306-41b1-8264-8a7c249a38ad" providerId="ADAL" clId="{3A144D27-B86D-4A15-B89D-630AF5461ADD}" dt="2025-01-04T06:32:40.336" v="16922" actId="20577"/>
          <ac:spMkLst>
            <pc:docMk/>
            <pc:sldMk cId="3313905572" sldId="302"/>
            <ac:spMk id="6" creationId="{95A3B31F-CC3B-69A2-2739-13A0773CD153}"/>
          </ac:spMkLst>
        </pc:spChg>
        <pc:spChg chg="del">
          <ac:chgData name="Vu Minh Dung 20205179" userId="d10236d8-f306-41b1-8264-8a7c249a38ad" providerId="ADAL" clId="{3A144D27-B86D-4A15-B89D-630AF5461ADD}" dt="2025-01-04T04:38:07.866" v="10274" actId="478"/>
          <ac:spMkLst>
            <pc:docMk/>
            <pc:sldMk cId="3313905572" sldId="302"/>
            <ac:spMk id="12" creationId="{7A61AF69-90D8-CBC2-8D86-17F428D371DB}"/>
          </ac:spMkLst>
        </pc:spChg>
        <pc:picChg chg="del">
          <ac:chgData name="Vu Minh Dung 20205179" userId="d10236d8-f306-41b1-8264-8a7c249a38ad" providerId="ADAL" clId="{3A144D27-B86D-4A15-B89D-630AF5461ADD}" dt="2025-01-04T04:38:07.866" v="10274" actId="478"/>
          <ac:picMkLst>
            <pc:docMk/>
            <pc:sldMk cId="3313905572" sldId="302"/>
            <ac:picMk id="9" creationId="{B3638EAF-1DD1-BF46-A3DE-5C981F334C07}"/>
          </ac:picMkLst>
        </pc:picChg>
      </pc:sldChg>
      <pc:sldChg chg="add del">
        <pc:chgData name="Vu Minh Dung 20205179" userId="d10236d8-f306-41b1-8264-8a7c249a38ad" providerId="ADAL" clId="{3A144D27-B86D-4A15-B89D-630AF5461ADD}" dt="2025-01-04T04:40:18.803" v="10295" actId="47"/>
        <pc:sldMkLst>
          <pc:docMk/>
          <pc:sldMk cId="1557849524" sldId="303"/>
        </pc:sldMkLst>
      </pc:sldChg>
      <pc:sldChg chg="add del">
        <pc:chgData name="Vu Minh Dung 20205179" userId="d10236d8-f306-41b1-8264-8a7c249a38ad" providerId="ADAL" clId="{3A144D27-B86D-4A15-B89D-630AF5461ADD}" dt="2025-01-04T04:40:20.923" v="10296" actId="47"/>
        <pc:sldMkLst>
          <pc:docMk/>
          <pc:sldMk cId="2724028720" sldId="304"/>
        </pc:sldMkLst>
      </pc:sldChg>
      <pc:sldChg chg="add del">
        <pc:chgData name="Vu Minh Dung 20205179" userId="d10236d8-f306-41b1-8264-8a7c249a38ad" providerId="ADAL" clId="{3A144D27-B86D-4A15-B89D-630AF5461ADD}" dt="2025-01-04T04:40:06.186" v="10281"/>
        <pc:sldMkLst>
          <pc:docMk/>
          <pc:sldMk cId="2855027677" sldId="305"/>
        </pc:sldMkLst>
      </pc:sldChg>
      <pc:sldChg chg="addSp delSp modSp add mod">
        <pc:chgData name="Vu Minh Dung 20205179" userId="d10236d8-f306-41b1-8264-8a7c249a38ad" providerId="ADAL" clId="{3A144D27-B86D-4A15-B89D-630AF5461ADD}" dt="2025-01-04T06:38:13.678" v="16972" actId="22"/>
        <pc:sldMkLst>
          <pc:docMk/>
          <pc:sldMk cId="4013414154" sldId="305"/>
        </pc:sldMkLst>
        <pc:spChg chg="mod">
          <ac:chgData name="Vu Minh Dung 20205179" userId="d10236d8-f306-41b1-8264-8a7c249a38ad" providerId="ADAL" clId="{3A144D27-B86D-4A15-B89D-630AF5461ADD}" dt="2025-01-04T06:37:01.844" v="16969" actId="20577"/>
          <ac:spMkLst>
            <pc:docMk/>
            <pc:sldMk cId="4013414154" sldId="305"/>
            <ac:spMk id="2" creationId="{BE88E34C-3BBD-5E16-6823-EB352AFFAA2F}"/>
          </ac:spMkLst>
        </pc:spChg>
        <pc:spChg chg="del">
          <ac:chgData name="Vu Minh Dung 20205179" userId="d10236d8-f306-41b1-8264-8a7c249a38ad" providerId="ADAL" clId="{3A144D27-B86D-4A15-B89D-630AF5461ADD}" dt="2025-01-04T06:37:05.090" v="16970" actId="478"/>
          <ac:spMkLst>
            <pc:docMk/>
            <pc:sldMk cId="4013414154" sldId="305"/>
            <ac:spMk id="3" creationId="{2BC50AD4-EACA-0AE9-2BF3-5DF4E1DEA851}"/>
          </ac:spMkLst>
        </pc:spChg>
        <pc:spChg chg="del">
          <ac:chgData name="Vu Minh Dung 20205179" userId="d10236d8-f306-41b1-8264-8a7c249a38ad" providerId="ADAL" clId="{3A144D27-B86D-4A15-B89D-630AF5461ADD}" dt="2025-01-04T06:37:07" v="16971" actId="478"/>
          <ac:spMkLst>
            <pc:docMk/>
            <pc:sldMk cId="4013414154" sldId="305"/>
            <ac:spMk id="4" creationId="{6F8C8DCC-90D6-9ED5-D53E-1BEC792B7EA5}"/>
          </ac:spMkLst>
        </pc:spChg>
        <pc:picChg chg="add">
          <ac:chgData name="Vu Minh Dung 20205179" userId="d10236d8-f306-41b1-8264-8a7c249a38ad" providerId="ADAL" clId="{3A144D27-B86D-4A15-B89D-630AF5461ADD}" dt="2025-01-04T06:38:13.678" v="16972" actId="22"/>
          <ac:picMkLst>
            <pc:docMk/>
            <pc:sldMk cId="4013414154" sldId="305"/>
            <ac:picMk id="7" creationId="{F8605EA7-2380-8ACA-1F3A-DF176322F76A}"/>
          </ac:picMkLst>
        </pc:picChg>
      </pc:sldChg>
      <pc:sldChg chg="add del">
        <pc:chgData name="Vu Minh Dung 20205179" userId="d10236d8-f306-41b1-8264-8a7c249a38ad" providerId="ADAL" clId="{3A144D27-B86D-4A15-B89D-630AF5461ADD}" dt="2025-01-04T04:40:05.894" v="10280"/>
        <pc:sldMkLst>
          <pc:docMk/>
          <pc:sldMk cId="1806244319" sldId="306"/>
        </pc:sldMkLst>
      </pc:sldChg>
      <pc:sldChg chg="addSp delSp modSp add mod">
        <pc:chgData name="Vu Minh Dung 20205179" userId="d10236d8-f306-41b1-8264-8a7c249a38ad" providerId="ADAL" clId="{3A144D27-B86D-4A15-B89D-630AF5461ADD}" dt="2025-01-04T06:39:40.163" v="17007" actId="1076"/>
        <pc:sldMkLst>
          <pc:docMk/>
          <pc:sldMk cId="2118803397" sldId="306"/>
        </pc:sldMkLst>
        <pc:spChg chg="add del mod">
          <ac:chgData name="Vu Minh Dung 20205179" userId="d10236d8-f306-41b1-8264-8a7c249a38ad" providerId="ADAL" clId="{3A144D27-B86D-4A15-B89D-630AF5461ADD}" dt="2025-01-04T06:39:05.499" v="16996" actId="20577"/>
          <ac:spMkLst>
            <pc:docMk/>
            <pc:sldMk cId="2118803397" sldId="306"/>
            <ac:spMk id="2" creationId="{79A03EFE-1F1B-41B2-B859-C81E95ABF572}"/>
          </ac:spMkLst>
        </pc:spChg>
        <pc:spChg chg="add del">
          <ac:chgData name="Vu Minh Dung 20205179" userId="d10236d8-f306-41b1-8264-8a7c249a38ad" providerId="ADAL" clId="{3A144D27-B86D-4A15-B89D-630AF5461ADD}" dt="2025-01-04T06:39:07.415" v="16997" actId="478"/>
          <ac:spMkLst>
            <pc:docMk/>
            <pc:sldMk cId="2118803397" sldId="306"/>
            <ac:spMk id="3" creationId="{B2EFAE40-3B9C-BCF7-E040-A08AFAAA35B1}"/>
          </ac:spMkLst>
        </pc:spChg>
        <pc:spChg chg="del">
          <ac:chgData name="Vu Minh Dung 20205179" userId="d10236d8-f306-41b1-8264-8a7c249a38ad" providerId="ADAL" clId="{3A144D27-B86D-4A15-B89D-630AF5461ADD}" dt="2025-01-04T06:39:09.674" v="16998" actId="478"/>
          <ac:spMkLst>
            <pc:docMk/>
            <pc:sldMk cId="2118803397" sldId="306"/>
            <ac:spMk id="4" creationId="{A3BC3CA1-8F63-8830-9F53-A273A5456C86}"/>
          </ac:spMkLst>
        </pc:spChg>
        <pc:spChg chg="add del">
          <ac:chgData name="Vu Minh Dung 20205179" userId="d10236d8-f306-41b1-8264-8a7c249a38ad" providerId="ADAL" clId="{3A144D27-B86D-4A15-B89D-630AF5461ADD}" dt="2025-01-04T06:39:11.143" v="17000" actId="478"/>
          <ac:spMkLst>
            <pc:docMk/>
            <pc:sldMk cId="2118803397" sldId="306"/>
            <ac:spMk id="6" creationId="{1CC8340A-4EB5-81F7-4D26-F2B6E8B5E95C}"/>
          </ac:spMkLst>
        </pc:spChg>
        <pc:picChg chg="add mod">
          <ac:chgData name="Vu Minh Dung 20205179" userId="d10236d8-f306-41b1-8264-8a7c249a38ad" providerId="ADAL" clId="{3A144D27-B86D-4A15-B89D-630AF5461ADD}" dt="2025-01-04T06:39:40.163" v="17007" actId="1076"/>
          <ac:picMkLst>
            <pc:docMk/>
            <pc:sldMk cId="2118803397" sldId="306"/>
            <ac:picMk id="8" creationId="{F3C83C27-6678-CF4E-2D75-E7CFC3279B38}"/>
          </ac:picMkLst>
        </pc:picChg>
      </pc:sldChg>
      <pc:sldChg chg="add del">
        <pc:chgData name="Vu Minh Dung 20205179" userId="d10236d8-f306-41b1-8264-8a7c249a38ad" providerId="ADAL" clId="{3A144D27-B86D-4A15-B89D-630AF5461ADD}" dt="2025-01-04T07:05:08.875" v="17972" actId="47"/>
        <pc:sldMkLst>
          <pc:docMk/>
          <pc:sldMk cId="1644853535" sldId="307"/>
        </pc:sldMkLst>
      </pc:sldChg>
      <pc:sldChg chg="add del">
        <pc:chgData name="Vu Minh Dung 20205179" userId="d10236d8-f306-41b1-8264-8a7c249a38ad" providerId="ADAL" clId="{3A144D27-B86D-4A15-B89D-630AF5461ADD}" dt="2025-01-04T07:06:59.413" v="17973" actId="47"/>
        <pc:sldMkLst>
          <pc:docMk/>
          <pc:sldMk cId="1258532370" sldId="308"/>
        </pc:sldMkLst>
      </pc:sldChg>
      <pc:sldChg chg="add del">
        <pc:chgData name="Vu Minh Dung 20205179" userId="d10236d8-f306-41b1-8264-8a7c249a38ad" providerId="ADAL" clId="{3A144D27-B86D-4A15-B89D-630AF5461ADD}" dt="2025-01-04T07:06:59.413" v="17973" actId="47"/>
        <pc:sldMkLst>
          <pc:docMk/>
          <pc:sldMk cId="576932034" sldId="309"/>
        </pc:sldMkLst>
      </pc:sldChg>
      <pc:sldChg chg="add del">
        <pc:chgData name="Vu Minh Dung 20205179" userId="d10236d8-f306-41b1-8264-8a7c249a38ad" providerId="ADAL" clId="{3A144D27-B86D-4A15-B89D-630AF5461ADD}" dt="2025-01-04T07:06:59.413" v="17973" actId="47"/>
        <pc:sldMkLst>
          <pc:docMk/>
          <pc:sldMk cId="209442580" sldId="310"/>
        </pc:sldMkLst>
      </pc:sldChg>
      <pc:sldChg chg="add del">
        <pc:chgData name="Vu Minh Dung 20205179" userId="d10236d8-f306-41b1-8264-8a7c249a38ad" providerId="ADAL" clId="{3A144D27-B86D-4A15-B89D-630AF5461ADD}" dt="2025-01-04T07:06:59.413" v="17973" actId="47"/>
        <pc:sldMkLst>
          <pc:docMk/>
          <pc:sldMk cId="969808981" sldId="311"/>
        </pc:sldMkLst>
      </pc:sldChg>
      <pc:sldChg chg="add del">
        <pc:chgData name="Vu Minh Dung 20205179" userId="d10236d8-f306-41b1-8264-8a7c249a38ad" providerId="ADAL" clId="{3A144D27-B86D-4A15-B89D-630AF5461ADD}" dt="2025-01-04T07:06:59.413" v="17973" actId="47"/>
        <pc:sldMkLst>
          <pc:docMk/>
          <pc:sldMk cId="1205481830" sldId="312"/>
        </pc:sldMkLst>
      </pc:sldChg>
      <pc:sldChg chg="add del">
        <pc:chgData name="Vu Minh Dung 20205179" userId="d10236d8-f306-41b1-8264-8a7c249a38ad" providerId="ADAL" clId="{3A144D27-B86D-4A15-B89D-630AF5461ADD}" dt="2025-01-04T07:06:59.413" v="17973" actId="47"/>
        <pc:sldMkLst>
          <pc:docMk/>
          <pc:sldMk cId="3977109552" sldId="313"/>
        </pc:sldMkLst>
      </pc:sldChg>
      <pc:sldChg chg="add del">
        <pc:chgData name="Vu Minh Dung 20205179" userId="d10236d8-f306-41b1-8264-8a7c249a38ad" providerId="ADAL" clId="{3A144D27-B86D-4A15-B89D-630AF5461ADD}" dt="2025-01-04T07:06:59.413" v="17973" actId="47"/>
        <pc:sldMkLst>
          <pc:docMk/>
          <pc:sldMk cId="2167815907" sldId="314"/>
        </pc:sldMkLst>
      </pc:sldChg>
      <pc:sldChg chg="add del">
        <pc:chgData name="Vu Minh Dung 20205179" userId="d10236d8-f306-41b1-8264-8a7c249a38ad" providerId="ADAL" clId="{3A144D27-B86D-4A15-B89D-630AF5461ADD}" dt="2025-01-04T07:06:59.413" v="17973" actId="47"/>
        <pc:sldMkLst>
          <pc:docMk/>
          <pc:sldMk cId="3767023434" sldId="315"/>
        </pc:sldMkLst>
      </pc:sldChg>
      <pc:sldChg chg="addSp delSp modSp add mod modNotesTx">
        <pc:chgData name="Vu Minh Dung 20205179" userId="d10236d8-f306-41b1-8264-8a7c249a38ad" providerId="ADAL" clId="{3A144D27-B86D-4A15-B89D-630AF5461ADD}" dt="2025-01-04T08:15:04.389" v="18037" actId="1076"/>
        <pc:sldMkLst>
          <pc:docMk/>
          <pc:sldMk cId="655488170" sldId="316"/>
        </pc:sldMkLst>
        <pc:spChg chg="mod">
          <ac:chgData name="Vu Minh Dung 20205179" userId="d10236d8-f306-41b1-8264-8a7c249a38ad" providerId="ADAL" clId="{3A144D27-B86D-4A15-B89D-630AF5461ADD}" dt="2025-01-04T06:44:43.188" v="17036" actId="20577"/>
          <ac:spMkLst>
            <pc:docMk/>
            <pc:sldMk cId="655488170" sldId="316"/>
            <ac:spMk id="2" creationId="{A0DF402C-1E4E-6593-7319-06C732A60660}"/>
          </ac:spMkLst>
        </pc:spChg>
        <pc:spChg chg="del">
          <ac:chgData name="Vu Minh Dung 20205179" userId="d10236d8-f306-41b1-8264-8a7c249a38ad" providerId="ADAL" clId="{3A144D27-B86D-4A15-B89D-630AF5461ADD}" dt="2025-01-04T06:23:49.634" v="16598" actId="478"/>
          <ac:spMkLst>
            <pc:docMk/>
            <pc:sldMk cId="655488170" sldId="316"/>
            <ac:spMk id="3" creationId="{4A1ABBD7-51B3-EEC8-C2DA-57685CF118F3}"/>
          </ac:spMkLst>
        </pc:spChg>
        <pc:spChg chg="del">
          <ac:chgData name="Vu Minh Dung 20205179" userId="d10236d8-f306-41b1-8264-8a7c249a38ad" providerId="ADAL" clId="{3A144D27-B86D-4A15-B89D-630AF5461ADD}" dt="2025-01-04T06:23:51.641" v="16599" actId="478"/>
          <ac:spMkLst>
            <pc:docMk/>
            <pc:sldMk cId="655488170" sldId="316"/>
            <ac:spMk id="4" creationId="{A0F0F2AA-4B6C-C714-503F-C4FAA87EC3A8}"/>
          </ac:spMkLst>
        </pc:spChg>
        <pc:spChg chg="add del mod">
          <ac:chgData name="Vu Minh Dung 20205179" userId="d10236d8-f306-41b1-8264-8a7c249a38ad" providerId="ADAL" clId="{3A144D27-B86D-4A15-B89D-630AF5461ADD}" dt="2025-01-04T06:27:21.763" v="16663" actId="478"/>
          <ac:spMkLst>
            <pc:docMk/>
            <pc:sldMk cId="655488170" sldId="316"/>
            <ac:spMk id="6" creationId="{5640C779-044F-7A41-C2A5-AC33B741AFC3}"/>
          </ac:spMkLst>
        </pc:spChg>
        <pc:spChg chg="add mod">
          <ac:chgData name="Vu Minh Dung 20205179" userId="d10236d8-f306-41b1-8264-8a7c249a38ad" providerId="ADAL" clId="{3A144D27-B86D-4A15-B89D-630AF5461ADD}" dt="2025-01-04T06:48:42.200" v="17721" actId="20577"/>
          <ac:spMkLst>
            <pc:docMk/>
            <pc:sldMk cId="655488170" sldId="316"/>
            <ac:spMk id="9" creationId="{88C5AF64-41BB-7B80-9CD6-C40C4D45D7AB}"/>
          </ac:spMkLst>
        </pc:spChg>
        <pc:picChg chg="add mod">
          <ac:chgData name="Vu Minh Dung 20205179" userId="d10236d8-f306-41b1-8264-8a7c249a38ad" providerId="ADAL" clId="{3A144D27-B86D-4A15-B89D-630AF5461ADD}" dt="2025-01-04T08:15:04.389" v="18037" actId="1076"/>
          <ac:picMkLst>
            <pc:docMk/>
            <pc:sldMk cId="655488170" sldId="316"/>
            <ac:picMk id="8" creationId="{43687081-692C-CAE4-D143-912C9447BB83}"/>
          </ac:picMkLst>
        </pc:picChg>
      </pc:sldChg>
      <pc:sldChg chg="addSp delSp modSp add mod modNotesTx">
        <pc:chgData name="Vu Minh Dung 20205179" userId="d10236d8-f306-41b1-8264-8a7c249a38ad" providerId="ADAL" clId="{3A144D27-B86D-4A15-B89D-630AF5461ADD}" dt="2025-01-04T05:39:18.838" v="13092" actId="20577"/>
        <pc:sldMkLst>
          <pc:docMk/>
          <pc:sldMk cId="1398653492" sldId="317"/>
        </pc:sldMkLst>
        <pc:spChg chg="mod">
          <ac:chgData name="Vu Minh Dung 20205179" userId="d10236d8-f306-41b1-8264-8a7c249a38ad" providerId="ADAL" clId="{3A144D27-B86D-4A15-B89D-630AF5461ADD}" dt="2025-01-04T04:58:03.200" v="11974" actId="20577"/>
          <ac:spMkLst>
            <pc:docMk/>
            <pc:sldMk cId="1398653492" sldId="317"/>
            <ac:spMk id="3" creationId="{A4046078-200F-317E-790D-400DB92D079F}"/>
          </ac:spMkLst>
        </pc:spChg>
        <pc:spChg chg="add mod">
          <ac:chgData name="Vu Minh Dung 20205179" userId="d10236d8-f306-41b1-8264-8a7c249a38ad" providerId="ADAL" clId="{3A144D27-B86D-4A15-B89D-630AF5461ADD}" dt="2025-01-04T05:39:18.838" v="13092" actId="20577"/>
          <ac:spMkLst>
            <pc:docMk/>
            <pc:sldMk cId="1398653492" sldId="317"/>
            <ac:spMk id="4" creationId="{2C6D64B7-B815-2765-3580-52EC8E3E622C}"/>
          </ac:spMkLst>
        </pc:spChg>
        <pc:spChg chg="del">
          <ac:chgData name="Vu Minh Dung 20205179" userId="d10236d8-f306-41b1-8264-8a7c249a38ad" providerId="ADAL" clId="{3A144D27-B86D-4A15-B89D-630AF5461ADD}" dt="2025-01-04T04:56:03.107" v="11957" actId="478"/>
          <ac:spMkLst>
            <pc:docMk/>
            <pc:sldMk cId="1398653492" sldId="317"/>
            <ac:spMk id="5" creationId="{1806805D-8580-447C-0036-ECDBACC6F745}"/>
          </ac:spMkLst>
        </pc:spChg>
        <pc:spChg chg="del">
          <ac:chgData name="Vu Minh Dung 20205179" userId="d10236d8-f306-41b1-8264-8a7c249a38ad" providerId="ADAL" clId="{3A144D27-B86D-4A15-B89D-630AF5461ADD}" dt="2025-01-04T04:56:03.107" v="11957" actId="478"/>
          <ac:spMkLst>
            <pc:docMk/>
            <pc:sldMk cId="1398653492" sldId="317"/>
            <ac:spMk id="8" creationId="{686803C0-87FD-9FF7-B321-45A2B6F1251E}"/>
          </ac:spMkLst>
        </pc:spChg>
        <pc:spChg chg="add del">
          <ac:chgData name="Vu Minh Dung 20205179" userId="d10236d8-f306-41b1-8264-8a7c249a38ad" providerId="ADAL" clId="{3A144D27-B86D-4A15-B89D-630AF5461ADD}" dt="2025-01-04T05:10:04.026" v="13078" actId="22"/>
          <ac:spMkLst>
            <pc:docMk/>
            <pc:sldMk cId="1398653492" sldId="317"/>
            <ac:spMk id="9" creationId="{8DCD5005-7812-583C-7FE0-E1E6CFCD4FF1}"/>
          </ac:spMkLst>
        </pc:spChg>
        <pc:picChg chg="del">
          <ac:chgData name="Vu Minh Dung 20205179" userId="d10236d8-f306-41b1-8264-8a7c249a38ad" providerId="ADAL" clId="{3A144D27-B86D-4A15-B89D-630AF5461ADD}" dt="2025-01-04T04:56:03.107" v="11957" actId="478"/>
          <ac:picMkLst>
            <pc:docMk/>
            <pc:sldMk cId="1398653492" sldId="317"/>
            <ac:picMk id="7" creationId="{20D95D25-721F-AE2E-038C-139AE8ADC7B0}"/>
          </ac:picMkLst>
        </pc:picChg>
        <pc:picChg chg="add del">
          <ac:chgData name="Vu Minh Dung 20205179" userId="d10236d8-f306-41b1-8264-8a7c249a38ad" providerId="ADAL" clId="{3A144D27-B86D-4A15-B89D-630AF5461ADD}" dt="2025-01-04T05:38:38.149" v="13083" actId="22"/>
          <ac:picMkLst>
            <pc:docMk/>
            <pc:sldMk cId="1398653492" sldId="317"/>
            <ac:picMk id="11" creationId="{72E6E649-EE43-D7B9-F0FE-1B2ED0DA3883}"/>
          </ac:picMkLst>
        </pc:picChg>
      </pc:sldChg>
      <pc:sldChg chg="addSp delSp modSp add mod">
        <pc:chgData name="Vu Minh Dung 20205179" userId="d10236d8-f306-41b1-8264-8a7c249a38ad" providerId="ADAL" clId="{3A144D27-B86D-4A15-B89D-630AF5461ADD}" dt="2025-01-04T05:55:47.959" v="15182" actId="207"/>
        <pc:sldMkLst>
          <pc:docMk/>
          <pc:sldMk cId="877582615" sldId="318"/>
        </pc:sldMkLst>
        <pc:spChg chg="del">
          <ac:chgData name="Vu Minh Dung 20205179" userId="d10236d8-f306-41b1-8264-8a7c249a38ad" providerId="ADAL" clId="{3A144D27-B86D-4A15-B89D-630AF5461ADD}" dt="2025-01-04T05:38:45.240" v="13085" actId="478"/>
          <ac:spMkLst>
            <pc:docMk/>
            <pc:sldMk cId="877582615" sldId="318"/>
            <ac:spMk id="4" creationId="{F65945FD-F3B3-E2E0-CB47-F140FFBD448E}"/>
          </ac:spMkLst>
        </pc:spChg>
        <pc:spChg chg="add mod">
          <ac:chgData name="Vu Minh Dung 20205179" userId="d10236d8-f306-41b1-8264-8a7c249a38ad" providerId="ADAL" clId="{3A144D27-B86D-4A15-B89D-630AF5461ADD}" dt="2025-01-04T05:46:22.044" v="14167" actId="20577"/>
          <ac:spMkLst>
            <pc:docMk/>
            <pc:sldMk cId="877582615" sldId="318"/>
            <ac:spMk id="5" creationId="{D03E17B4-2ACF-590A-0F49-F7A659AC4855}"/>
          </ac:spMkLst>
        </pc:spChg>
        <pc:spChg chg="add mod">
          <ac:chgData name="Vu Minh Dung 20205179" userId="d10236d8-f306-41b1-8264-8a7c249a38ad" providerId="ADAL" clId="{3A144D27-B86D-4A15-B89D-630AF5461ADD}" dt="2025-01-04T05:53:29.661" v="14700" actId="403"/>
          <ac:spMkLst>
            <pc:docMk/>
            <pc:sldMk cId="877582615" sldId="318"/>
            <ac:spMk id="6" creationId="{9D0D32DB-7D3C-8310-F2AF-3DDA26809717}"/>
          </ac:spMkLst>
        </pc:spChg>
        <pc:spChg chg="add mod">
          <ac:chgData name="Vu Minh Dung 20205179" userId="d10236d8-f306-41b1-8264-8a7c249a38ad" providerId="ADAL" clId="{3A144D27-B86D-4A15-B89D-630AF5461ADD}" dt="2025-01-04T05:55:47.959" v="15182" actId="207"/>
          <ac:spMkLst>
            <pc:docMk/>
            <pc:sldMk cId="877582615" sldId="318"/>
            <ac:spMk id="7" creationId="{2817C932-A074-88D4-C117-11040207E67F}"/>
          </ac:spMkLst>
        </pc:spChg>
        <pc:spChg chg="add mod">
          <ac:chgData name="Vu Minh Dung 20205179" userId="d10236d8-f306-41b1-8264-8a7c249a38ad" providerId="ADAL" clId="{3A144D27-B86D-4A15-B89D-630AF5461ADD}" dt="2025-01-04T05:55:47.959" v="15182" actId="207"/>
          <ac:spMkLst>
            <pc:docMk/>
            <pc:sldMk cId="877582615" sldId="318"/>
            <ac:spMk id="8" creationId="{D9A41E6B-D134-F1E6-E46B-26E034A2B81D}"/>
          </ac:spMkLst>
        </pc:spChg>
      </pc:sldChg>
      <pc:sldChg chg="delSp modSp add del mod">
        <pc:chgData name="Vu Minh Dung 20205179" userId="d10236d8-f306-41b1-8264-8a7c249a38ad" providerId="ADAL" clId="{3A144D27-B86D-4A15-B89D-630AF5461ADD}" dt="2025-01-04T07:00:37.337" v="17872" actId="47"/>
        <pc:sldMkLst>
          <pc:docMk/>
          <pc:sldMk cId="140052802" sldId="319"/>
        </pc:sldMkLst>
        <pc:spChg chg="mod">
          <ac:chgData name="Vu Minh Dung 20205179" userId="d10236d8-f306-41b1-8264-8a7c249a38ad" providerId="ADAL" clId="{3A144D27-B86D-4A15-B89D-630AF5461ADD}" dt="2025-01-04T06:57:41.591" v="17870" actId="20577"/>
          <ac:spMkLst>
            <pc:docMk/>
            <pc:sldMk cId="140052802" sldId="319"/>
            <ac:spMk id="9" creationId="{A5112609-FBED-A67C-2EA4-B880EB1966F0}"/>
          </ac:spMkLst>
        </pc:spChg>
        <pc:picChg chg="del">
          <ac:chgData name="Vu Minh Dung 20205179" userId="d10236d8-f306-41b1-8264-8a7c249a38ad" providerId="ADAL" clId="{3A144D27-B86D-4A15-B89D-630AF5461ADD}" dt="2025-01-04T06:57:43.888" v="17871" actId="478"/>
          <ac:picMkLst>
            <pc:docMk/>
            <pc:sldMk cId="140052802" sldId="319"/>
            <ac:picMk id="8" creationId="{904A59CF-3539-A18B-FD34-D290D349B119}"/>
          </ac:picMkLst>
        </pc:picChg>
      </pc:sldChg>
      <pc:sldChg chg="add">
        <pc:chgData name="Vu Minh Dung 20205179" userId="d10236d8-f306-41b1-8264-8a7c249a38ad" providerId="ADAL" clId="{3A144D27-B86D-4A15-B89D-630AF5461ADD}" dt="2025-01-04T07:01:37.868" v="17968"/>
        <pc:sldMkLst>
          <pc:docMk/>
          <pc:sldMk cId="3233123117" sldId="319"/>
        </pc:sldMkLst>
      </pc:sldChg>
      <pc:sldChg chg="add">
        <pc:chgData name="Vu Minh Dung 20205179" userId="d10236d8-f306-41b1-8264-8a7c249a38ad" providerId="ADAL" clId="{3A144D27-B86D-4A15-B89D-630AF5461ADD}" dt="2025-01-04T07:04:19.640" v="17970"/>
        <pc:sldMkLst>
          <pc:docMk/>
          <pc:sldMk cId="2859648493" sldId="320"/>
        </pc:sldMkLst>
      </pc:sldChg>
      <pc:sldChg chg="modSp add mod">
        <pc:chgData name="Vu Minh Dung 20205179" userId="d10236d8-f306-41b1-8264-8a7c249a38ad" providerId="ADAL" clId="{3A144D27-B86D-4A15-B89D-630AF5461ADD}" dt="2025-01-04T07:59:08.756" v="17983" actId="1076"/>
        <pc:sldMkLst>
          <pc:docMk/>
          <pc:sldMk cId="3648248358" sldId="321"/>
        </pc:sldMkLst>
        <pc:picChg chg="mod">
          <ac:chgData name="Vu Minh Dung 20205179" userId="d10236d8-f306-41b1-8264-8a7c249a38ad" providerId="ADAL" clId="{3A144D27-B86D-4A15-B89D-630AF5461ADD}" dt="2025-01-04T07:59:08.756" v="17983" actId="1076"/>
          <ac:picMkLst>
            <pc:docMk/>
            <pc:sldMk cId="3648248358" sldId="321"/>
            <ac:picMk id="6" creationId="{8B69348A-1E28-1145-CEA9-EF0291B17EA6}"/>
          </ac:picMkLst>
        </pc:picChg>
      </pc:sldChg>
      <pc:sldChg chg="add">
        <pc:chgData name="Vu Minh Dung 20205179" userId="d10236d8-f306-41b1-8264-8a7c249a38ad" providerId="ADAL" clId="{3A144D27-B86D-4A15-B89D-630AF5461ADD}" dt="2025-01-04T07:05:06.475" v="17971"/>
        <pc:sldMkLst>
          <pc:docMk/>
          <pc:sldMk cId="1662391135" sldId="322"/>
        </pc:sldMkLst>
      </pc:sldChg>
      <pc:sldChg chg="add">
        <pc:chgData name="Vu Minh Dung 20205179" userId="d10236d8-f306-41b1-8264-8a7c249a38ad" providerId="ADAL" clId="{3A144D27-B86D-4A15-B89D-630AF5461ADD}" dt="2025-01-04T07:05:06.475" v="17971"/>
        <pc:sldMkLst>
          <pc:docMk/>
          <pc:sldMk cId="489660532" sldId="323"/>
        </pc:sldMkLst>
      </pc:sldChg>
      <pc:sldChg chg="add">
        <pc:chgData name="Vu Minh Dung 20205179" userId="d10236d8-f306-41b1-8264-8a7c249a38ad" providerId="ADAL" clId="{3A144D27-B86D-4A15-B89D-630AF5461ADD}" dt="2025-01-04T07:05:06.475" v="17971"/>
        <pc:sldMkLst>
          <pc:docMk/>
          <pc:sldMk cId="1978310994" sldId="324"/>
        </pc:sldMkLst>
      </pc:sldChg>
      <pc:sldChg chg="add">
        <pc:chgData name="Vu Minh Dung 20205179" userId="d10236d8-f306-41b1-8264-8a7c249a38ad" providerId="ADAL" clId="{3A144D27-B86D-4A15-B89D-630AF5461ADD}" dt="2025-01-04T07:05:06.475" v="17971"/>
        <pc:sldMkLst>
          <pc:docMk/>
          <pc:sldMk cId="2960757519" sldId="325"/>
        </pc:sldMkLst>
      </pc:sldChg>
      <pc:sldChg chg="addSp delSp modSp add mod">
        <pc:chgData name="Vu Minh Dung 20205179" userId="d10236d8-f306-41b1-8264-8a7c249a38ad" providerId="ADAL" clId="{3A144D27-B86D-4A15-B89D-630AF5461ADD}" dt="2025-01-04T07:43:08.809" v="17978" actId="27614"/>
        <pc:sldMkLst>
          <pc:docMk/>
          <pc:sldMk cId="922264909" sldId="326"/>
        </pc:sldMkLst>
        <pc:picChg chg="add mod">
          <ac:chgData name="Vu Minh Dung 20205179" userId="d10236d8-f306-41b1-8264-8a7c249a38ad" providerId="ADAL" clId="{3A144D27-B86D-4A15-B89D-630AF5461ADD}" dt="2025-01-04T07:43:08.809" v="17978" actId="27614"/>
          <ac:picMkLst>
            <pc:docMk/>
            <pc:sldMk cId="922264909" sldId="326"/>
            <ac:picMk id="4" creationId="{A6FD9ADF-3AB1-5F72-66EC-9DCA20556FD0}"/>
          </ac:picMkLst>
        </pc:picChg>
        <pc:picChg chg="del mod">
          <ac:chgData name="Vu Minh Dung 20205179" userId="d10236d8-f306-41b1-8264-8a7c249a38ad" providerId="ADAL" clId="{3A144D27-B86D-4A15-B89D-630AF5461ADD}" dt="2025-01-04T07:43:00.931" v="17976" actId="478"/>
          <ac:picMkLst>
            <pc:docMk/>
            <pc:sldMk cId="922264909" sldId="326"/>
            <ac:picMk id="7" creationId="{6A43D808-BBE2-22D8-6BE6-A3E4FDD290BA}"/>
          </ac:picMkLst>
        </pc:picChg>
      </pc:sldChg>
      <pc:sldChg chg="addSp delSp modSp add mod">
        <pc:chgData name="Vu Minh Dung 20205179" userId="d10236d8-f306-41b1-8264-8a7c249a38ad" providerId="ADAL" clId="{3A144D27-B86D-4A15-B89D-630AF5461ADD}" dt="2025-01-04T07:43:35.119" v="17981" actId="27614"/>
        <pc:sldMkLst>
          <pc:docMk/>
          <pc:sldMk cId="4139836357" sldId="327"/>
        </pc:sldMkLst>
        <pc:picChg chg="del">
          <ac:chgData name="Vu Minh Dung 20205179" userId="d10236d8-f306-41b1-8264-8a7c249a38ad" providerId="ADAL" clId="{3A144D27-B86D-4A15-B89D-630AF5461ADD}" dt="2025-01-04T07:43:29.424" v="17979" actId="478"/>
          <ac:picMkLst>
            <pc:docMk/>
            <pc:sldMk cId="4139836357" sldId="327"/>
            <ac:picMk id="4" creationId="{77017E68-AB93-EEFD-8A14-8FB08FE7C64E}"/>
          </ac:picMkLst>
        </pc:picChg>
        <pc:picChg chg="add mod">
          <ac:chgData name="Vu Minh Dung 20205179" userId="d10236d8-f306-41b1-8264-8a7c249a38ad" providerId="ADAL" clId="{3A144D27-B86D-4A15-B89D-630AF5461ADD}" dt="2025-01-04T07:43:35.119" v="17981" actId="27614"/>
          <ac:picMkLst>
            <pc:docMk/>
            <pc:sldMk cId="4139836357" sldId="327"/>
            <ac:picMk id="5" creationId="{54EF4DA4-07A4-5DE4-2855-7DEFCCC190F9}"/>
          </ac:picMkLst>
        </pc:picChg>
      </pc:sldChg>
      <pc:sldMasterChg chg="delSldLayout">
        <pc:chgData name="Vu Minh Dung 20205179" userId="d10236d8-f306-41b1-8264-8a7c249a38ad" providerId="ADAL" clId="{3A144D27-B86D-4A15-B89D-630AF5461ADD}" dt="2025-01-04T07:07:06.262" v="17974" actId="47"/>
        <pc:sldMasterMkLst>
          <pc:docMk/>
          <pc:sldMasterMk cId="2819895280" sldId="2147483658"/>
        </pc:sldMasterMkLst>
        <pc:sldLayoutChg chg="del">
          <pc:chgData name="Vu Minh Dung 20205179" userId="d10236d8-f306-41b1-8264-8a7c249a38ad" providerId="ADAL" clId="{3A144D27-B86D-4A15-B89D-630AF5461ADD}" dt="2024-12-24T12:56:23.488" v="2220" actId="47"/>
          <pc:sldLayoutMkLst>
            <pc:docMk/>
            <pc:sldMasterMk cId="2819895280" sldId="2147483658"/>
            <pc:sldLayoutMk cId="678804056" sldId="2147483671"/>
          </pc:sldLayoutMkLst>
        </pc:sldLayoutChg>
        <pc:sldLayoutChg chg="del">
          <pc:chgData name="Vu Minh Dung 20205179" userId="d10236d8-f306-41b1-8264-8a7c249a38ad" providerId="ADAL" clId="{3A144D27-B86D-4A15-B89D-630AF5461ADD}" dt="2024-12-24T10:36:25.698" v="285" actId="47"/>
          <pc:sldLayoutMkLst>
            <pc:docMk/>
            <pc:sldMasterMk cId="2819895280" sldId="2147483658"/>
            <pc:sldLayoutMk cId="314880910" sldId="2147483674"/>
          </pc:sldLayoutMkLst>
        </pc:sldLayoutChg>
        <pc:sldLayoutChg chg="del">
          <pc:chgData name="Vu Minh Dung 20205179" userId="d10236d8-f306-41b1-8264-8a7c249a38ad" providerId="ADAL" clId="{3A144D27-B86D-4A15-B89D-630AF5461ADD}" dt="2025-01-04T07:07:06.262" v="17974" actId="47"/>
          <pc:sldLayoutMkLst>
            <pc:docMk/>
            <pc:sldMasterMk cId="2819895280" sldId="2147483658"/>
            <pc:sldLayoutMk cId="3313388757" sldId="214748367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1/4/2025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4003512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1. Quá trình Forward (Dự đoán):</a:t>
            </a:r>
          </a:p>
          <a:p>
            <a:r>
              <a:rPr lang="vi-VN" dirty="0"/>
              <a:t>Quá trình forward bao gồm các bước sau:</a:t>
            </a:r>
          </a:p>
          <a:p>
            <a:r>
              <a:rPr lang="vi-VN" b="1" dirty="0"/>
              <a:t>Bước 1: Image-to-Text Transformation</a:t>
            </a:r>
          </a:p>
          <a:p>
            <a:pPr>
              <a:buFont typeface="Arial" panose="020B0604020202020204" pitchFamily="34" charset="0"/>
              <a:buChar char="•"/>
            </a:pPr>
            <a:r>
              <a:rPr lang="vi-VN" b="1" dirty="0"/>
              <a:t>Input:</a:t>
            </a:r>
            <a:r>
              <a:rPr lang="vi-VN" dirty="0"/>
              <a:t> Hình ảnh và câu hỏi.</a:t>
            </a:r>
          </a:p>
          <a:p>
            <a:pPr>
              <a:buFont typeface="Arial" panose="020B0604020202020204" pitchFamily="34" charset="0"/>
              <a:buChar char="•"/>
            </a:pPr>
            <a:r>
              <a:rPr lang="vi-VN" b="1" dirty="0"/>
              <a:t>Output:</a:t>
            </a:r>
            <a:r>
              <a:rPr lang="vi-VN" dirty="0"/>
              <a:t> Chuỗi biểu diễn văn bản (x) bao gồm:</a:t>
            </a:r>
          </a:p>
          <a:p>
            <a:pPr marL="742950" lvl="1" indent="-285750">
              <a:buFont typeface="Arial" panose="020B0604020202020204" pitchFamily="34" charset="0"/>
              <a:buChar char="•"/>
            </a:pPr>
            <a:r>
              <a:rPr lang="vi-VN" dirty="0"/>
              <a:t>Mô tả hình ảnh (image caption).</a:t>
            </a:r>
          </a:p>
          <a:p>
            <a:pPr marL="742950" lvl="1" indent="-285750">
              <a:buFont typeface="Arial" panose="020B0604020202020204" pitchFamily="34" charset="0"/>
              <a:buChar char="•"/>
            </a:pPr>
            <a:r>
              <a:rPr lang="vi-VN" dirty="0"/>
              <a:t>Thông tin từ OCR nếu có (text trong hình ảnh).</a:t>
            </a:r>
          </a:p>
          <a:p>
            <a:pPr marL="742950" lvl="1" indent="-285750">
              <a:buFont typeface="Arial" panose="020B0604020202020204" pitchFamily="34" charset="0"/>
              <a:buChar char="•"/>
            </a:pPr>
            <a:r>
              <a:rPr lang="vi-VN" dirty="0"/>
              <a:t>Câu hỏi (&lt;BOQ&gt; What weather phenomenon most likely happened? &lt;EOQ&gt;).</a:t>
            </a:r>
          </a:p>
          <a:p>
            <a:r>
              <a:rPr lang="vi-VN" b="1" dirty="0"/>
              <a:t>Bước 2: Dense Passage Retrieval</a:t>
            </a:r>
          </a:p>
          <a:p>
            <a:pPr>
              <a:buFont typeface="Arial" panose="020B0604020202020204" pitchFamily="34" charset="0"/>
              <a:buChar char="•"/>
            </a:pPr>
            <a:r>
              <a:rPr lang="vi-VN" b="1" dirty="0"/>
              <a:t>Mục tiêu:</a:t>
            </a:r>
            <a:r>
              <a:rPr lang="vi-VN" dirty="0"/>
              <a:t> Tìm các tài liệu liên quan từ cơ sở dữ liệu.</a:t>
            </a:r>
          </a:p>
          <a:p>
            <a:pPr>
              <a:buFont typeface="Arial" panose="020B0604020202020204" pitchFamily="34" charset="0"/>
              <a:buChar char="•"/>
            </a:pPr>
            <a:r>
              <a:rPr lang="vi-VN" b="1" dirty="0"/>
              <a:t>Quá trình:</a:t>
            </a:r>
            <a:endParaRPr lang="vi-VN" dirty="0"/>
          </a:p>
          <a:p>
            <a:pPr marL="742950" lvl="1" indent="-285750">
              <a:buFont typeface="Arial" panose="020B0604020202020204" pitchFamily="34" charset="0"/>
              <a:buChar char="•"/>
            </a:pPr>
            <a:r>
              <a:rPr lang="vi-VN" b="1" dirty="0"/>
              <a:t>Question Encoder (p</a:t>
            </a:r>
            <a:r>
              <a:rPr lang="el-GR" b="1" dirty="0"/>
              <a:t>θ):</a:t>
            </a:r>
            <a:r>
              <a:rPr lang="el-GR" dirty="0"/>
              <a:t> </a:t>
            </a:r>
            <a:r>
              <a:rPr lang="vi-VN" dirty="0"/>
              <a:t>Mã hóa câu hỏi và thông tin từ hình ảnh (x) thành vector đặc trưng e_x.</a:t>
            </a:r>
          </a:p>
          <a:p>
            <a:pPr marL="742950" lvl="1" indent="-285750">
              <a:buFont typeface="Arial" panose="020B0604020202020204" pitchFamily="34" charset="0"/>
              <a:buChar char="•"/>
            </a:pPr>
            <a:r>
              <a:rPr lang="vi-VN" b="1" dirty="0"/>
              <a:t>Document Encoder (e_z):</a:t>
            </a:r>
            <a:r>
              <a:rPr lang="vi-VN" dirty="0"/>
              <a:t> Mã hóa các tài liệu trong cơ sở dữ liệu thành các vector đặc trưng.</a:t>
            </a:r>
          </a:p>
          <a:p>
            <a:pPr marL="742950" lvl="1" indent="-285750">
              <a:buFont typeface="Arial" panose="020B0604020202020204" pitchFamily="34" charset="0"/>
              <a:buChar char="•"/>
            </a:pPr>
            <a:r>
              <a:rPr lang="vi-VN" b="1" dirty="0"/>
              <a:t>Tính điểm tương đồng:</a:t>
            </a:r>
            <a:r>
              <a:rPr lang="vi-VN" dirty="0"/>
              <a:t> Sử dụng </a:t>
            </a:r>
            <a:r>
              <a:rPr lang="vi-VN" b="1" dirty="0"/>
              <a:t>MIPS Index</a:t>
            </a:r>
            <a:r>
              <a:rPr lang="vi-VN" dirty="0"/>
              <a:t> để tính toán độ tương đồng giữa vector e_x (câu hỏi) và các vector e_z (tài liệu), chọn ra các tài liệu liên quan nhất (z1, z2, z3).</a:t>
            </a:r>
          </a:p>
          <a:p>
            <a:r>
              <a:rPr lang="vi-VN" b="1" dirty="0"/>
              <a:t>Bước 3: Joint Training (Fusion &amp; Reasoning)</a:t>
            </a:r>
          </a:p>
          <a:p>
            <a:pPr>
              <a:buFont typeface="Arial" panose="020B0604020202020204" pitchFamily="34" charset="0"/>
              <a:buChar char="•"/>
            </a:pPr>
            <a:r>
              <a:rPr lang="vi-VN" b="1" dirty="0"/>
              <a:t>Mục tiêu:</a:t>
            </a:r>
            <a:r>
              <a:rPr lang="vi-VN" dirty="0"/>
              <a:t> Kết hợp thông tin từ tài liệu được truy xuất (z1, z2, z3) với câu hỏi để suy luận và sinh câu trả lời.</a:t>
            </a:r>
          </a:p>
          <a:p>
            <a:pPr>
              <a:buFont typeface="Arial" panose="020B0604020202020204" pitchFamily="34" charset="0"/>
              <a:buChar char="•"/>
            </a:pPr>
            <a:r>
              <a:rPr lang="vi-VN" b="1" dirty="0"/>
              <a:t>Quá trình:</a:t>
            </a:r>
            <a:endParaRPr lang="vi-VN" dirty="0"/>
          </a:p>
          <a:p>
            <a:pPr marL="742950" lvl="1" indent="-285750">
              <a:buFont typeface="Arial" panose="020B0604020202020204" pitchFamily="34" charset="0"/>
              <a:buChar char="•"/>
            </a:pPr>
            <a:r>
              <a:rPr lang="vi-VN" b="1" dirty="0"/>
              <a:t>Pseudo Relevance:</a:t>
            </a:r>
            <a:r>
              <a:rPr lang="vi-VN" dirty="0"/>
              <a:t> Gắn nhãn độ liên quan của tài liệu để cải thiện hiệu quả truy xuất.</a:t>
            </a:r>
          </a:p>
          <a:p>
            <a:pPr marL="742950" lvl="1" indent="-285750">
              <a:buFont typeface="Arial" panose="020B0604020202020204" pitchFamily="34" charset="0"/>
              <a:buChar char="•"/>
            </a:pPr>
            <a:r>
              <a:rPr lang="vi-VN" b="1" dirty="0"/>
              <a:t>Transformer (p</a:t>
            </a:r>
            <a:r>
              <a:rPr lang="el-GR" b="1" dirty="0"/>
              <a:t>φ):</a:t>
            </a:r>
            <a:r>
              <a:rPr lang="el-GR" dirty="0"/>
              <a:t> </a:t>
            </a:r>
            <a:r>
              <a:rPr lang="vi-VN" dirty="0"/>
              <a:t>Sử dụng mô hình transformer để xử lý x và zi (tài liệu) để dự đoán xác suất của từng câu trả lời (p</a:t>
            </a:r>
            <a:r>
              <a:rPr lang="el-GR" dirty="0"/>
              <a:t>φ(</a:t>
            </a:r>
            <a:r>
              <a:rPr lang="vi-VN" dirty="0"/>
              <a:t>yi|x, zi)).</a:t>
            </a:r>
          </a:p>
          <a:p>
            <a:pPr marL="742950" lvl="1" indent="-285750">
              <a:buFont typeface="Arial" panose="020B0604020202020204" pitchFamily="34" charset="0"/>
              <a:buChar char="•"/>
            </a:pPr>
            <a:r>
              <a:rPr lang="vi-VN" dirty="0"/>
              <a:t>Tính </a:t>
            </a:r>
            <a:r>
              <a:rPr lang="vi-VN" b="1" dirty="0"/>
              <a:t>max joint probability</a:t>
            </a:r>
            <a:r>
              <a:rPr lang="vi-VN" dirty="0"/>
              <a:t>: p(y|x)=max⁡zi p</a:t>
            </a:r>
            <a:r>
              <a:rPr lang="el-GR" dirty="0"/>
              <a:t>θ(</a:t>
            </a:r>
            <a:r>
              <a:rPr lang="vi-VN" dirty="0"/>
              <a:t>zi∣x)⋅p</a:t>
            </a:r>
            <a:r>
              <a:rPr lang="el-GR" dirty="0"/>
              <a:t>φ(</a:t>
            </a:r>
            <a:r>
              <a:rPr lang="vi-VN" dirty="0"/>
              <a:t>y∣x,zi).\text{p(y|x)} = \max_{zi} \, p</a:t>
            </a:r>
            <a:r>
              <a:rPr lang="el-GR" dirty="0"/>
              <a:t>θ(</a:t>
            </a:r>
            <a:r>
              <a:rPr lang="vi-VN" dirty="0"/>
              <a:t>zi|x) \cdot p</a:t>
            </a:r>
            <a:r>
              <a:rPr lang="el-GR" dirty="0"/>
              <a:t>φ(</a:t>
            </a:r>
            <a:r>
              <a:rPr lang="vi-VN" dirty="0"/>
              <a:t>y|x, zi).p(y|x)=zimax​p</a:t>
            </a:r>
            <a:r>
              <a:rPr lang="el-GR" dirty="0"/>
              <a:t>θ(</a:t>
            </a:r>
            <a:r>
              <a:rPr lang="vi-VN" dirty="0"/>
              <a:t>zi∣x)⋅p</a:t>
            </a:r>
            <a:r>
              <a:rPr lang="el-GR" dirty="0"/>
              <a:t>φ(</a:t>
            </a:r>
            <a:r>
              <a:rPr lang="vi-VN" dirty="0"/>
              <a:t>y∣x,zi).</a:t>
            </a:r>
          </a:p>
          <a:p>
            <a:pPr marL="742950" lvl="1" indent="-285750">
              <a:buFont typeface="Arial" panose="020B0604020202020204" pitchFamily="34" charset="0"/>
              <a:buChar char="•"/>
            </a:pPr>
            <a:r>
              <a:rPr lang="vi-VN" b="1" dirty="0"/>
              <a:t>Output:</a:t>
            </a:r>
            <a:r>
              <a:rPr lang="vi-VN" dirty="0"/>
              <a:t> Câu trả lời với xác suất cao nhất, ví dụ: "flood."</a:t>
            </a:r>
          </a:p>
          <a:p>
            <a:r>
              <a:rPr lang="vi-VN" b="1" dirty="0"/>
              <a:t>Bước 4: Prediction</a:t>
            </a:r>
          </a:p>
          <a:p>
            <a:pPr>
              <a:buFont typeface="Arial" panose="020B0604020202020204" pitchFamily="34" charset="0"/>
              <a:buChar char="•"/>
            </a:pPr>
            <a:r>
              <a:rPr lang="vi-VN" b="1" dirty="0"/>
              <a:t>Kết quả cuối cùng:</a:t>
            </a:r>
            <a:r>
              <a:rPr lang="vi-VN" dirty="0"/>
              <a:t> Câu trả lời cuối cùng được chọn dựa trên xác suất tối đa từ kết hợp giữa các tài liệu (z1, z2, z3) và câu hỏi (x).</a:t>
            </a:r>
          </a:p>
          <a:p>
            <a:r>
              <a:rPr lang="vi-VN" b="1" dirty="0"/>
              <a:t>2. Quá trình Backward (Cập nhật trọng số):</a:t>
            </a:r>
          </a:p>
          <a:p>
            <a:r>
              <a:rPr lang="vi-VN" dirty="0"/>
              <a:t>Quá trình backward diễn ra như sau:</a:t>
            </a:r>
          </a:p>
          <a:p>
            <a:r>
              <a:rPr lang="vi-VN" b="1" dirty="0"/>
              <a:t>Bước 1: Tính Loss Function</a:t>
            </a:r>
          </a:p>
          <a:p>
            <a:pPr>
              <a:buFont typeface="Arial" panose="020B0604020202020204" pitchFamily="34" charset="0"/>
              <a:buChar char="•"/>
            </a:pPr>
            <a:r>
              <a:rPr lang="vi-VN" dirty="0"/>
              <a:t>Loss function trong RA-VQA kết hợp hai phần:</a:t>
            </a:r>
          </a:p>
          <a:p>
            <a:pPr marL="742950" lvl="1" indent="-285750">
              <a:buFont typeface="Arial" panose="020B0604020202020204" pitchFamily="34" charset="0"/>
              <a:buChar char="•"/>
            </a:pPr>
            <a:r>
              <a:rPr lang="vi-VN" b="1" dirty="0"/>
              <a:t>Retrieval Loss (p</a:t>
            </a:r>
            <a:r>
              <a:rPr lang="el-GR" b="1" dirty="0"/>
              <a:t>θ):</a:t>
            </a:r>
            <a:r>
              <a:rPr lang="el-GR" dirty="0"/>
              <a:t> </a:t>
            </a:r>
            <a:r>
              <a:rPr lang="vi-VN" dirty="0"/>
              <a:t>Lretrieval=−log⁡p</a:t>
            </a:r>
            <a:r>
              <a:rPr lang="el-GR" dirty="0"/>
              <a:t>θ(</a:t>
            </a:r>
            <a:r>
              <a:rPr lang="vi-VN" dirty="0"/>
              <a:t>zi∣x),\mathcal{L}_{retrieval} = -\log p</a:t>
            </a:r>
            <a:r>
              <a:rPr lang="el-GR" dirty="0"/>
              <a:t>θ(</a:t>
            </a:r>
            <a:r>
              <a:rPr lang="vi-VN" dirty="0"/>
              <a:t>zi|x),Lretrieval​=−logp</a:t>
            </a:r>
            <a:r>
              <a:rPr lang="el-GR" dirty="0"/>
              <a:t>θ(</a:t>
            </a:r>
            <a:r>
              <a:rPr lang="vi-VN" dirty="0"/>
              <a:t>zi∣x), nhằm tối ưu hóa retriever để chọn tài liệu liên quan nhất (zi).</a:t>
            </a:r>
          </a:p>
          <a:p>
            <a:pPr marL="742950" lvl="1" indent="-285750">
              <a:buFont typeface="Arial" panose="020B0604020202020204" pitchFamily="34" charset="0"/>
              <a:buChar char="•"/>
            </a:pPr>
            <a:r>
              <a:rPr lang="vi-VN" b="1" dirty="0"/>
              <a:t>Answer Generation Loss (p</a:t>
            </a:r>
            <a:r>
              <a:rPr lang="el-GR" b="1" dirty="0"/>
              <a:t>φ):</a:t>
            </a:r>
            <a:r>
              <a:rPr lang="el-GR" dirty="0"/>
              <a:t> </a:t>
            </a:r>
            <a:r>
              <a:rPr lang="vi-VN" dirty="0"/>
              <a:t>Lgeneration=−log⁡p</a:t>
            </a:r>
            <a:r>
              <a:rPr lang="el-GR" dirty="0"/>
              <a:t>φ(</a:t>
            </a:r>
            <a:r>
              <a:rPr lang="vi-VN" dirty="0"/>
              <a:t>y∣x,zi),\mathcal{L}_{generation} = -\log p</a:t>
            </a:r>
            <a:r>
              <a:rPr lang="el-GR" dirty="0"/>
              <a:t>φ(</a:t>
            </a:r>
            <a:r>
              <a:rPr lang="vi-VN" dirty="0"/>
              <a:t>y|x, zi),Lgeneration​=−logp</a:t>
            </a:r>
            <a:r>
              <a:rPr lang="el-GR" dirty="0"/>
              <a:t>φ(</a:t>
            </a:r>
            <a:r>
              <a:rPr lang="vi-VN" dirty="0"/>
              <a:t>y∣x,zi), nhằm tối ưu hóa generator để sinh câu trả lời chính xác từ tài liệu liên quan.</a:t>
            </a:r>
          </a:p>
          <a:p>
            <a:r>
              <a:rPr lang="vi-VN" b="1" dirty="0"/>
              <a:t>Bước 2: Truyền ngược Gradient</a:t>
            </a:r>
          </a:p>
          <a:p>
            <a:pPr>
              <a:buFont typeface="Arial" panose="020B0604020202020204" pitchFamily="34" charset="0"/>
              <a:buChar char="•"/>
            </a:pPr>
            <a:r>
              <a:rPr lang="vi-VN" b="1" dirty="0"/>
              <a:t>Gradient Backpropagation:</a:t>
            </a:r>
            <a:endParaRPr lang="vi-VN" dirty="0"/>
          </a:p>
          <a:p>
            <a:pPr marL="742950" lvl="1" indent="-285750">
              <a:buFont typeface="Arial" panose="020B0604020202020204" pitchFamily="34" charset="0"/>
              <a:buChar char="•"/>
            </a:pPr>
            <a:r>
              <a:rPr lang="vi-VN" dirty="0"/>
              <a:t>Truyền ngược gradient qua cả hai module:</a:t>
            </a:r>
          </a:p>
          <a:p>
            <a:pPr marL="1143000" lvl="2" indent="-228600">
              <a:buFont typeface="Arial" panose="020B0604020202020204" pitchFamily="34" charset="0"/>
              <a:buChar char="•"/>
            </a:pPr>
            <a:r>
              <a:rPr lang="vi-VN" b="1" dirty="0"/>
              <a:t>Retriever (p</a:t>
            </a:r>
            <a:r>
              <a:rPr lang="el-GR" b="1" dirty="0"/>
              <a:t>θ):</a:t>
            </a:r>
            <a:r>
              <a:rPr lang="el-GR" dirty="0"/>
              <a:t> </a:t>
            </a:r>
            <a:r>
              <a:rPr lang="vi-VN" dirty="0"/>
              <a:t>Gradient truyền ngược qua Question Encoder để cải thiện khả năng truy xuất tài liệu.</a:t>
            </a:r>
          </a:p>
          <a:p>
            <a:pPr marL="1143000" lvl="2" indent="-228600">
              <a:buFont typeface="Arial" panose="020B0604020202020204" pitchFamily="34" charset="0"/>
              <a:buChar char="•"/>
            </a:pPr>
            <a:r>
              <a:rPr lang="vi-VN" b="1" dirty="0"/>
              <a:t>Generator (p</a:t>
            </a:r>
            <a:r>
              <a:rPr lang="el-GR" b="1" dirty="0"/>
              <a:t>φ):</a:t>
            </a:r>
            <a:r>
              <a:rPr lang="el-GR" dirty="0"/>
              <a:t> </a:t>
            </a:r>
            <a:r>
              <a:rPr lang="vi-VN" dirty="0"/>
              <a:t>Gradient truyền ngược qua Transformer để cải thiện khả năng sinh câu trả lời.</a:t>
            </a:r>
          </a:p>
          <a:p>
            <a:pPr marL="742950" lvl="1" indent="-285750">
              <a:buFont typeface="Arial" panose="020B0604020202020204" pitchFamily="34" charset="0"/>
              <a:buChar char="•"/>
            </a:pPr>
            <a:r>
              <a:rPr lang="vi-VN" b="1" dirty="0"/>
              <a:t>Pseudo Relevance Labels:</a:t>
            </a:r>
            <a:r>
              <a:rPr lang="vi-VN" dirty="0"/>
              <a:t> Gradient cũng được sử dụng để tinh chỉnh nhãn độ liên quan trong quá trình training.</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1415435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2. Vấn đề: Không dễ xác định độ liên quan (Relevance)</a:t>
            </a:r>
          </a:p>
          <a:p>
            <a:pPr>
              <a:buFont typeface="Arial" panose="020B0604020202020204" pitchFamily="34" charset="0"/>
              <a:buChar char="•"/>
            </a:pPr>
            <a:r>
              <a:rPr lang="vi-VN" b="1" dirty="0"/>
              <a:t>Khó khăn:</a:t>
            </a:r>
            <a:endParaRPr lang="vi-VN" dirty="0"/>
          </a:p>
          <a:p>
            <a:pPr marL="742950" lvl="1" indent="-285750">
              <a:buFont typeface="Arial" panose="020B0604020202020204" pitchFamily="34" charset="0"/>
              <a:buChar char="•"/>
            </a:pPr>
            <a:r>
              <a:rPr lang="vi-VN" dirty="0"/>
              <a:t>Không phải lúc nào cũng biết rõ tài liệu nào thực sự liên quan đến câu hỏi.</a:t>
            </a:r>
          </a:p>
          <a:p>
            <a:pPr marL="742950" lvl="1" indent="-285750">
              <a:buFont typeface="Arial" panose="020B0604020202020204" pitchFamily="34" charset="0"/>
              <a:buChar char="•"/>
            </a:pPr>
            <a:r>
              <a:rPr lang="vi-VN" dirty="0"/>
              <a:t>Ví dụ: Một câu hỏi như “What causes flash floods?” có thể liên quan đến nhiều tài liệu về thời tiết hoặc mưa lớn, nhưng không có cách trực tiếp để xác định tài liệu nào phù hợp nhất.</a:t>
            </a:r>
          </a:p>
          <a:p>
            <a:r>
              <a:rPr lang="en-US" b="1" dirty="0"/>
              <a:t>3. </a:t>
            </a:r>
            <a:r>
              <a:rPr lang="en-US" b="1" dirty="0" err="1"/>
              <a:t>Giải</a:t>
            </a:r>
            <a:r>
              <a:rPr lang="en-US" b="1" dirty="0"/>
              <a:t> </a:t>
            </a:r>
            <a:r>
              <a:rPr lang="en-US" b="1" dirty="0" err="1"/>
              <a:t>pháp</a:t>
            </a:r>
            <a:r>
              <a:rPr lang="en-US" b="1" dirty="0"/>
              <a:t>: Pseudo Relevance Labels</a:t>
            </a:r>
          </a:p>
          <a:p>
            <a:pPr>
              <a:buFont typeface="Arial" panose="020B0604020202020204" pitchFamily="34" charset="0"/>
              <a:buChar char="•"/>
            </a:pPr>
            <a:r>
              <a:rPr lang="en-US" b="1" dirty="0"/>
              <a:t>Pseudo Relevance Labels (</a:t>
            </a:r>
            <a:r>
              <a:rPr lang="en-US" b="1" dirty="0" err="1"/>
              <a:t>Nhãn</a:t>
            </a:r>
            <a:r>
              <a:rPr lang="en-US" b="1" dirty="0"/>
              <a:t> </a:t>
            </a:r>
            <a:r>
              <a:rPr lang="en-US" b="1" dirty="0" err="1"/>
              <a:t>liên</a:t>
            </a:r>
            <a:r>
              <a:rPr lang="en-US" b="1" dirty="0"/>
              <a:t> </a:t>
            </a:r>
            <a:r>
              <a:rPr lang="en-US" b="1" dirty="0" err="1"/>
              <a:t>quan</a:t>
            </a:r>
            <a:r>
              <a:rPr lang="en-US" b="1" dirty="0"/>
              <a:t> </a:t>
            </a:r>
            <a:r>
              <a:rPr lang="en-US" b="1" dirty="0" err="1"/>
              <a:t>giả</a:t>
            </a:r>
            <a:r>
              <a:rPr lang="en-US" b="1" dirty="0"/>
              <a:t>):</a:t>
            </a:r>
            <a:endParaRPr lang="en-US" dirty="0"/>
          </a:p>
          <a:p>
            <a:pPr marL="742950" lvl="1" indent="-285750">
              <a:buFont typeface="Arial" panose="020B0604020202020204" pitchFamily="34" charset="0"/>
              <a:buChar char="•"/>
            </a:pPr>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hệ</a:t>
            </a:r>
            <a:r>
              <a:rPr lang="en-US" dirty="0"/>
              <a:t> </a:t>
            </a:r>
            <a:r>
              <a:rPr lang="en-US" dirty="0" err="1"/>
              <a:t>thống</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hàm</a:t>
            </a:r>
            <a:r>
              <a:rPr lang="en-US" dirty="0"/>
              <a:t> </a:t>
            </a:r>
            <a:r>
              <a:rPr lang="en-US" dirty="0" err="1"/>
              <a:t>gọi</a:t>
            </a:r>
            <a:r>
              <a:rPr lang="en-US" dirty="0"/>
              <a:t> </a:t>
            </a:r>
            <a:r>
              <a:rPr lang="en-US" dirty="0" err="1"/>
              <a:t>là</a:t>
            </a:r>
            <a:r>
              <a:rPr lang="en-US" dirty="0"/>
              <a:t> H(</a:t>
            </a:r>
            <a:r>
              <a:rPr lang="en-US" dirty="0" err="1"/>
              <a:t>z,S</a:t>
            </a:r>
            <a:r>
              <a:rPr lang="en-US" dirty="0"/>
              <a:t>)H(z, S)H(</a:t>
            </a:r>
            <a:r>
              <a:rPr lang="en-US" dirty="0" err="1"/>
              <a:t>z,S</a:t>
            </a:r>
            <a:r>
              <a:rPr lang="en-US" dirty="0"/>
              <a:t>), </a:t>
            </a:r>
            <a:r>
              <a:rPr lang="en-US" dirty="0" err="1"/>
              <a:t>trong</a:t>
            </a:r>
            <a:r>
              <a:rPr lang="en-US" dirty="0"/>
              <a:t> </a:t>
            </a:r>
            <a:r>
              <a:rPr lang="en-US" dirty="0" err="1"/>
              <a:t>đó</a:t>
            </a:r>
            <a:r>
              <a:rPr lang="en-US" dirty="0"/>
              <a:t>:</a:t>
            </a:r>
          </a:p>
          <a:p>
            <a:pPr marL="1143000" lvl="2" indent="-228600">
              <a:buFont typeface="Arial" panose="020B0604020202020204" pitchFamily="34" charset="0"/>
              <a:buChar char="•"/>
            </a:pPr>
            <a:r>
              <a:rPr lang="en-US" dirty="0"/>
              <a:t>zzz: </a:t>
            </a:r>
            <a:r>
              <a:rPr lang="en-US" dirty="0" err="1"/>
              <a:t>Một</a:t>
            </a:r>
            <a:r>
              <a:rPr lang="en-US" dirty="0"/>
              <a:t> </a:t>
            </a:r>
            <a:r>
              <a:rPr lang="en-US" dirty="0" err="1"/>
              <a:t>tài</a:t>
            </a:r>
            <a:r>
              <a:rPr lang="en-US" dirty="0"/>
              <a:t> </a:t>
            </a:r>
            <a:r>
              <a:rPr lang="en-US" dirty="0" err="1"/>
              <a:t>liệu</a:t>
            </a:r>
            <a:r>
              <a:rPr lang="en-US" dirty="0"/>
              <a:t> </a:t>
            </a:r>
            <a:r>
              <a:rPr lang="en-US" dirty="0" err="1"/>
              <a:t>bất</a:t>
            </a:r>
            <a:r>
              <a:rPr lang="en-US" dirty="0"/>
              <a:t> </a:t>
            </a:r>
            <a:r>
              <a:rPr lang="en-US" dirty="0" err="1"/>
              <a:t>kỳ</a:t>
            </a:r>
            <a:r>
              <a:rPr lang="en-US" dirty="0"/>
              <a:t>.</a:t>
            </a:r>
          </a:p>
          <a:p>
            <a:pPr marL="1143000" lvl="2" indent="-228600">
              <a:buFont typeface="Arial" panose="020B0604020202020204" pitchFamily="34" charset="0"/>
              <a:buChar char="•"/>
            </a:pPr>
            <a:r>
              <a:rPr lang="en-US" dirty="0"/>
              <a:t>SSS: </a:t>
            </a:r>
            <a:r>
              <a:rPr lang="en-US" dirty="0" err="1"/>
              <a:t>Tập</a:t>
            </a:r>
            <a:r>
              <a:rPr lang="en-US" dirty="0"/>
              <a:t> </a:t>
            </a:r>
            <a:r>
              <a:rPr lang="en-US" dirty="0" err="1"/>
              <a:t>các</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a:p>
            <a:pPr marL="1143000" lvl="2" indent="-228600">
              <a:buFont typeface="Arial" panose="020B0604020202020204" pitchFamily="34" charset="0"/>
              <a:buChar char="•"/>
            </a:pPr>
            <a:r>
              <a:rPr lang="en-US" b="1" dirty="0" err="1"/>
              <a:t>Cách</a:t>
            </a:r>
            <a:r>
              <a:rPr lang="en-US" b="1" dirty="0"/>
              <a:t> </a:t>
            </a:r>
            <a:r>
              <a:rPr lang="en-US" b="1" dirty="0" err="1"/>
              <a:t>hoạt</a:t>
            </a:r>
            <a:r>
              <a:rPr lang="en-US" b="1" dirty="0"/>
              <a:t> </a:t>
            </a:r>
            <a:r>
              <a:rPr lang="en-US" b="1" dirty="0" err="1"/>
              <a:t>động</a:t>
            </a:r>
            <a:r>
              <a:rPr lang="en-US" b="1" dirty="0"/>
              <a:t>:</a:t>
            </a:r>
            <a:endParaRPr lang="en-US" dirty="0"/>
          </a:p>
          <a:p>
            <a:pPr marL="1600200" lvl="3" indent="-228600">
              <a:buFont typeface="Arial" panose="020B0604020202020204" pitchFamily="34" charset="0"/>
              <a:buChar char="•"/>
            </a:pPr>
            <a:r>
              <a:rPr lang="en-US" dirty="0"/>
              <a:t>H(</a:t>
            </a:r>
            <a:r>
              <a:rPr lang="en-US" dirty="0" err="1"/>
              <a:t>z,S</a:t>
            </a:r>
            <a:r>
              <a:rPr lang="en-US" dirty="0"/>
              <a:t>)=1H(z, S) = 1H(</a:t>
            </a:r>
            <a:r>
              <a:rPr lang="en-US" dirty="0" err="1"/>
              <a:t>z,S</a:t>
            </a:r>
            <a:r>
              <a:rPr lang="en-US" dirty="0"/>
              <a:t>)=1 </a:t>
            </a:r>
            <a:r>
              <a:rPr lang="en-US" dirty="0" err="1"/>
              <a:t>nếu</a:t>
            </a:r>
            <a:r>
              <a:rPr lang="en-US" dirty="0"/>
              <a:t> </a:t>
            </a:r>
            <a:r>
              <a:rPr lang="en-US" dirty="0" err="1"/>
              <a:t>tài</a:t>
            </a:r>
            <a:r>
              <a:rPr lang="en-US" dirty="0"/>
              <a:t> </a:t>
            </a:r>
            <a:r>
              <a:rPr lang="en-US" dirty="0" err="1"/>
              <a:t>liệu</a:t>
            </a:r>
            <a:r>
              <a:rPr lang="en-US" dirty="0"/>
              <a:t> zzz </a:t>
            </a:r>
            <a:r>
              <a:rPr lang="en-US" dirty="0" err="1"/>
              <a:t>chứa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trong</a:t>
            </a:r>
            <a:r>
              <a:rPr lang="en-US" dirty="0"/>
              <a:t> </a:t>
            </a:r>
            <a:r>
              <a:rPr lang="en-US" dirty="0" err="1"/>
              <a:t>tập</a:t>
            </a:r>
            <a:r>
              <a:rPr lang="en-US" dirty="0"/>
              <a:t> SSS (</a:t>
            </a:r>
            <a:r>
              <a:rPr lang="en-US" dirty="0" err="1"/>
              <a:t>dựa</a:t>
            </a:r>
            <a:r>
              <a:rPr lang="en-US" dirty="0"/>
              <a:t> </a:t>
            </a:r>
            <a:r>
              <a:rPr lang="en-US" dirty="0" err="1"/>
              <a:t>trên</a:t>
            </a:r>
            <a:r>
              <a:rPr lang="en-US" dirty="0"/>
              <a:t> </a:t>
            </a:r>
            <a:r>
              <a:rPr lang="en-US" dirty="0" err="1"/>
              <a:t>việc</a:t>
            </a:r>
            <a:r>
              <a:rPr lang="en-US" dirty="0"/>
              <a:t> </a:t>
            </a:r>
            <a:r>
              <a:rPr lang="en-US" dirty="0" err="1"/>
              <a:t>khớp</a:t>
            </a:r>
            <a:r>
              <a:rPr lang="en-US" dirty="0"/>
              <a:t> </a:t>
            </a:r>
            <a:r>
              <a:rPr lang="en-US" dirty="0" err="1"/>
              <a:t>chuỗi</a:t>
            </a:r>
            <a:r>
              <a:rPr lang="en-US" dirty="0"/>
              <a:t> - </a:t>
            </a:r>
            <a:r>
              <a:rPr lang="en-US" b="1" dirty="0"/>
              <a:t>string match</a:t>
            </a:r>
            <a:r>
              <a:rPr lang="en-US" dirty="0"/>
              <a:t>).</a:t>
            </a:r>
          </a:p>
          <a:p>
            <a:pPr marL="1600200" lvl="3" indent="-228600">
              <a:buFont typeface="Arial" panose="020B0604020202020204" pitchFamily="34" charset="0"/>
              <a:buChar char="•"/>
            </a:pPr>
            <a:r>
              <a:rPr lang="en-US" dirty="0"/>
              <a:t>H(</a:t>
            </a:r>
            <a:r>
              <a:rPr lang="en-US" dirty="0" err="1"/>
              <a:t>z,S</a:t>
            </a:r>
            <a:r>
              <a:rPr lang="en-US" dirty="0"/>
              <a:t>)=0H(z, S) = 0H(</a:t>
            </a:r>
            <a:r>
              <a:rPr lang="en-US" dirty="0" err="1"/>
              <a:t>z,S</a:t>
            </a:r>
            <a:r>
              <a:rPr lang="en-US" dirty="0"/>
              <a:t>)=0 </a:t>
            </a:r>
            <a:r>
              <a:rPr lang="en-US" dirty="0" err="1"/>
              <a:t>nếu</a:t>
            </a:r>
            <a:r>
              <a:rPr lang="en-US" dirty="0"/>
              <a:t> </a:t>
            </a:r>
            <a:r>
              <a:rPr lang="en-US" dirty="0" err="1"/>
              <a:t>tài</a:t>
            </a:r>
            <a:r>
              <a:rPr lang="en-US" dirty="0"/>
              <a:t> </a:t>
            </a:r>
            <a:r>
              <a:rPr lang="en-US" dirty="0" err="1"/>
              <a:t>liệu</a:t>
            </a:r>
            <a:r>
              <a:rPr lang="en-US" dirty="0"/>
              <a:t> zzz </a:t>
            </a:r>
            <a:r>
              <a:rPr lang="en-US" dirty="0" err="1"/>
              <a:t>không</a:t>
            </a:r>
            <a:r>
              <a:rPr lang="en-US" dirty="0"/>
              <a:t> </a:t>
            </a:r>
            <a:r>
              <a:rPr lang="en-US" dirty="0" err="1"/>
              <a:t>chứa</a:t>
            </a:r>
            <a:r>
              <a:rPr lang="en-US" dirty="0"/>
              <a:t> </a:t>
            </a:r>
            <a:r>
              <a:rPr lang="en-US" dirty="0" err="1"/>
              <a:t>câu</a:t>
            </a:r>
            <a:r>
              <a:rPr lang="en-US" dirty="0"/>
              <a:t> </a:t>
            </a:r>
            <a:r>
              <a:rPr lang="en-US" dirty="0" err="1"/>
              <a:t>trả</a:t>
            </a:r>
            <a:r>
              <a:rPr lang="en-US" dirty="0"/>
              <a:t> </a:t>
            </a:r>
            <a:r>
              <a:rPr lang="en-US" dirty="0" err="1"/>
              <a:t>lời</a:t>
            </a:r>
            <a:r>
              <a:rPr lang="en-US" dirty="0"/>
              <a:t>.</a:t>
            </a:r>
          </a:p>
          <a:p>
            <a:pPr marL="742950" lvl="1" indent="-285750">
              <a:buFont typeface="Arial" panose="020B0604020202020204" pitchFamily="34" charset="0"/>
              <a:buChar char="•"/>
            </a:pPr>
            <a:r>
              <a:rPr lang="en-US" b="1" dirty="0"/>
              <a:t>Ý </a:t>
            </a:r>
            <a:r>
              <a:rPr lang="en-US" b="1" dirty="0" err="1"/>
              <a:t>nghĩa</a:t>
            </a:r>
            <a:r>
              <a:rPr lang="en-US" b="1" dirty="0"/>
              <a:t>:</a:t>
            </a:r>
            <a:r>
              <a:rPr lang="en-US" dirty="0"/>
              <a:t> </a:t>
            </a:r>
            <a:r>
              <a:rPr lang="en-US" dirty="0" err="1"/>
              <a:t>Đây</a:t>
            </a:r>
            <a:r>
              <a:rPr lang="en-US" dirty="0"/>
              <a:t> </a:t>
            </a:r>
            <a:r>
              <a:rPr lang="en-US" dirty="0" err="1"/>
              <a:t>là</a:t>
            </a:r>
            <a:r>
              <a:rPr lang="en-US" dirty="0"/>
              <a:t> </a:t>
            </a:r>
            <a:r>
              <a:rPr lang="en-US" dirty="0" err="1"/>
              <a:t>cách</a:t>
            </a:r>
            <a:r>
              <a:rPr lang="en-US" dirty="0"/>
              <a:t> </a:t>
            </a:r>
            <a:r>
              <a:rPr lang="en-US" dirty="0" err="1"/>
              <a:t>đánh</a:t>
            </a:r>
            <a:r>
              <a:rPr lang="en-US" dirty="0"/>
              <a:t> </a:t>
            </a:r>
            <a:r>
              <a:rPr lang="en-US" dirty="0" err="1"/>
              <a:t>giá</a:t>
            </a:r>
            <a:r>
              <a:rPr lang="en-US" dirty="0"/>
              <a:t> "</a:t>
            </a:r>
            <a:r>
              <a:rPr lang="en-US" dirty="0" err="1"/>
              <a:t>giả</a:t>
            </a:r>
            <a:r>
              <a:rPr lang="en-US" dirty="0"/>
              <a:t> </a:t>
            </a:r>
            <a:r>
              <a:rPr lang="en-US" dirty="0" err="1"/>
              <a:t>định</a:t>
            </a:r>
            <a:r>
              <a:rPr lang="en-US" dirty="0"/>
              <a:t>" </a:t>
            </a:r>
            <a:r>
              <a:rPr lang="en-US" dirty="0" err="1"/>
              <a:t>về</a:t>
            </a:r>
            <a:r>
              <a:rPr lang="en-US" dirty="0"/>
              <a:t> </a:t>
            </a:r>
            <a:r>
              <a:rPr lang="en-US" dirty="0" err="1"/>
              <a:t>việc</a:t>
            </a:r>
            <a:r>
              <a:rPr lang="en-US" dirty="0"/>
              <a:t> </a:t>
            </a:r>
            <a:r>
              <a:rPr lang="en-US" dirty="0" err="1"/>
              <a:t>liệu</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câu</a:t>
            </a:r>
            <a:r>
              <a:rPr lang="en-US" dirty="0"/>
              <a:t> </a:t>
            </a:r>
            <a:r>
              <a:rPr lang="en-US" dirty="0" err="1"/>
              <a:t>hỏi</a:t>
            </a:r>
            <a:r>
              <a:rPr lang="en-US" dirty="0"/>
              <a:t> hay </a:t>
            </a:r>
            <a:r>
              <a:rPr lang="en-US" dirty="0" err="1"/>
              <a:t>không</a:t>
            </a:r>
            <a:r>
              <a:rPr lang="en-US" dirty="0"/>
              <a:t>.</a:t>
            </a:r>
          </a:p>
          <a:p>
            <a:endParaRPr lang="en-US" dirty="0"/>
          </a:p>
          <a:p>
            <a:r>
              <a:rPr lang="vi-VN" b="1" dirty="0"/>
              <a:t>4. Tài liệu Dương (Positive Document)</a:t>
            </a:r>
          </a:p>
          <a:p>
            <a:pPr>
              <a:buFont typeface="Arial" panose="020B0604020202020204" pitchFamily="34" charset="0"/>
              <a:buChar char="•"/>
            </a:pPr>
            <a:r>
              <a:rPr lang="vi-VN" b="1" dirty="0"/>
              <a:t>Tài liệu dương:</a:t>
            </a:r>
            <a:endParaRPr lang="vi-VN" dirty="0"/>
          </a:p>
          <a:p>
            <a:pPr marL="742950" lvl="1" indent="-285750">
              <a:buFont typeface="Arial" panose="020B0604020202020204" pitchFamily="34" charset="0"/>
              <a:buChar char="•"/>
            </a:pPr>
            <a:r>
              <a:rPr lang="vi-VN" dirty="0"/>
              <a:t>Với mỗi cặp câu hỏi và câu trả lời (x,S)(x, S)(x,S), hệ thống chọn </a:t>
            </a:r>
            <a:r>
              <a:rPr lang="vi-VN" b="1" dirty="0"/>
              <a:t>một tài liệu duy nhất z+(x)z^+(x)z+(x)</a:t>
            </a:r>
            <a:r>
              <a:rPr lang="vi-VN" dirty="0"/>
              <a:t> được coi là "tài liệu dương" (positive document) cho huấn luyện.</a:t>
            </a:r>
          </a:p>
          <a:p>
            <a:pPr marL="742950" lvl="1" indent="-285750">
              <a:buFont typeface="Arial" panose="020B0604020202020204" pitchFamily="34" charset="0"/>
              <a:buChar char="•"/>
            </a:pPr>
            <a:r>
              <a:rPr lang="vi-VN" b="1" dirty="0"/>
              <a:t>Cách chọn:</a:t>
            </a:r>
            <a:r>
              <a:rPr lang="vi-VN" dirty="0"/>
              <a:t> Tài liệu z+(x)z^+(x)z+(x) được chọn nếu nó chứa một câu trả lời trong tập SSS (dựa trên H(z,S)=1H(z, S) = 1H(z,S)=1).</a:t>
            </a:r>
          </a:p>
          <a:p>
            <a:r>
              <a:rPr lang="vi-VN" b="1" dirty="0"/>
              <a:t>5. Tài liệu Âm và In-batch Negative Sampling</a:t>
            </a:r>
          </a:p>
          <a:p>
            <a:pPr>
              <a:buFont typeface="Arial" panose="020B0604020202020204" pitchFamily="34" charset="0"/>
              <a:buChar char="•"/>
            </a:pPr>
            <a:r>
              <a:rPr lang="vi-VN" b="1" dirty="0"/>
              <a:t>Tài liệu âm:</a:t>
            </a:r>
            <a:endParaRPr lang="vi-VN" dirty="0"/>
          </a:p>
          <a:p>
            <a:pPr marL="742950" lvl="1" indent="-285750">
              <a:buFont typeface="Arial" panose="020B0604020202020204" pitchFamily="34" charset="0"/>
              <a:buChar char="•"/>
            </a:pPr>
            <a:r>
              <a:rPr lang="vi-VN" dirty="0"/>
              <a:t>Tất cả các tài liệu khác trong cùng batch (ngoại trừ tài liệu z+(x)z^+(x)z+(x)) được coi là "tài liệu âm" (negative documents).</a:t>
            </a:r>
          </a:p>
          <a:p>
            <a:pPr marL="742950" lvl="1" indent="-285750">
              <a:buFont typeface="Arial" panose="020B0604020202020204" pitchFamily="34" charset="0"/>
              <a:buChar char="•"/>
            </a:pPr>
            <a:r>
              <a:rPr lang="vi-VN" b="1" dirty="0"/>
              <a:t>In-batch Negative Sampling:</a:t>
            </a:r>
            <a:endParaRPr lang="vi-VN" dirty="0"/>
          </a:p>
          <a:p>
            <a:pPr marL="1143000" lvl="2" indent="-228600">
              <a:buFont typeface="Arial" panose="020B0604020202020204" pitchFamily="34" charset="0"/>
              <a:buChar char="•"/>
            </a:pPr>
            <a:r>
              <a:rPr lang="vi-VN" dirty="0"/>
              <a:t>Kỹ thuật này được sử dụng để tăng hiệu quả tính toán:</a:t>
            </a:r>
          </a:p>
          <a:p>
            <a:pPr marL="1600200" lvl="3" indent="-228600">
              <a:buFont typeface="Arial" panose="020B0604020202020204" pitchFamily="34" charset="0"/>
              <a:buChar char="•"/>
            </a:pPr>
            <a:r>
              <a:rPr lang="vi-VN" dirty="0"/>
              <a:t>Các tài liệu âm không cần được chọn từ toàn bộ tập dữ liệu lớn.</a:t>
            </a:r>
          </a:p>
          <a:p>
            <a:pPr marL="1600200" lvl="3" indent="-228600">
              <a:buFont typeface="Arial" panose="020B0604020202020204" pitchFamily="34" charset="0"/>
              <a:buChar char="•"/>
            </a:pPr>
            <a:r>
              <a:rPr lang="vi-VN" dirty="0"/>
              <a:t>Thay vào đó, tất cả tài liệu khác trong cùng một batch được xem như các tài liệu âm.</a:t>
            </a:r>
          </a:p>
          <a:p>
            <a:pPr marL="1143000" lvl="2" indent="-228600">
              <a:buFont typeface="Arial" panose="020B0604020202020204" pitchFamily="34" charset="0"/>
              <a:buChar char="•"/>
            </a:pPr>
            <a:r>
              <a:rPr lang="vi-VN" dirty="0"/>
              <a:t>Cách này giảm thời gian và chi phí huấn luyện nhưng vẫn đảm bảo hiệu quả cao.</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38652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FE222-C9F1-55B8-066D-1DDF8665B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0C618E-AA76-9A7B-6E7C-051A67769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35633-8BC5-1687-5C81-C563E73E59B4}"/>
              </a:ext>
            </a:extLst>
          </p:cNvPr>
          <p:cNvSpPr>
            <a:spLocks noGrp="1"/>
          </p:cNvSpPr>
          <p:nvPr>
            <p:ph type="body" idx="1"/>
          </p:nvPr>
        </p:nvSpPr>
        <p:spPr/>
        <p:txBody>
          <a:bodyPr/>
          <a:lstStyle/>
          <a:p>
            <a:r>
              <a:rPr lang="vi-VN" b="1" dirty="0"/>
              <a:t>2. Vấn đề: Không dễ xác định độ liên quan (Relevance)</a:t>
            </a:r>
          </a:p>
          <a:p>
            <a:pPr>
              <a:buFont typeface="Arial" panose="020B0604020202020204" pitchFamily="34" charset="0"/>
              <a:buChar char="•"/>
            </a:pPr>
            <a:r>
              <a:rPr lang="vi-VN" b="1" dirty="0"/>
              <a:t>Khó khăn:</a:t>
            </a:r>
            <a:endParaRPr lang="vi-VN" dirty="0"/>
          </a:p>
          <a:p>
            <a:pPr marL="742950" lvl="1" indent="-285750">
              <a:buFont typeface="Arial" panose="020B0604020202020204" pitchFamily="34" charset="0"/>
              <a:buChar char="•"/>
            </a:pPr>
            <a:r>
              <a:rPr lang="vi-VN" dirty="0"/>
              <a:t>Không phải lúc nào cũng biết rõ tài liệu nào thực sự liên quan đến câu hỏi.</a:t>
            </a:r>
          </a:p>
          <a:p>
            <a:pPr marL="742950" lvl="1" indent="-285750">
              <a:buFont typeface="Arial" panose="020B0604020202020204" pitchFamily="34" charset="0"/>
              <a:buChar char="•"/>
            </a:pPr>
            <a:r>
              <a:rPr lang="vi-VN" dirty="0"/>
              <a:t>Ví dụ: Một câu hỏi như “What causes flash floods?” có thể liên quan đến nhiều tài liệu về thời tiết hoặc mưa lớn, nhưng không có cách trực tiếp để xác định tài liệu nào phù hợp nhất.</a:t>
            </a:r>
          </a:p>
          <a:p>
            <a:r>
              <a:rPr lang="en-US" b="1" dirty="0"/>
              <a:t>3. </a:t>
            </a:r>
            <a:r>
              <a:rPr lang="en-US" b="1" dirty="0" err="1"/>
              <a:t>Giải</a:t>
            </a:r>
            <a:r>
              <a:rPr lang="en-US" b="1" dirty="0"/>
              <a:t> </a:t>
            </a:r>
            <a:r>
              <a:rPr lang="en-US" b="1" dirty="0" err="1"/>
              <a:t>pháp</a:t>
            </a:r>
            <a:r>
              <a:rPr lang="en-US" b="1" dirty="0"/>
              <a:t>: Pseudo Relevance Labels</a:t>
            </a:r>
          </a:p>
          <a:p>
            <a:pPr>
              <a:buFont typeface="Arial" panose="020B0604020202020204" pitchFamily="34" charset="0"/>
              <a:buChar char="•"/>
            </a:pPr>
            <a:r>
              <a:rPr lang="en-US" b="1" dirty="0"/>
              <a:t>Pseudo Relevance Labels (</a:t>
            </a:r>
            <a:r>
              <a:rPr lang="en-US" b="1" dirty="0" err="1"/>
              <a:t>Nhãn</a:t>
            </a:r>
            <a:r>
              <a:rPr lang="en-US" b="1" dirty="0"/>
              <a:t> </a:t>
            </a:r>
            <a:r>
              <a:rPr lang="en-US" b="1" dirty="0" err="1"/>
              <a:t>liên</a:t>
            </a:r>
            <a:r>
              <a:rPr lang="en-US" b="1" dirty="0"/>
              <a:t> </a:t>
            </a:r>
            <a:r>
              <a:rPr lang="en-US" b="1" dirty="0" err="1"/>
              <a:t>quan</a:t>
            </a:r>
            <a:r>
              <a:rPr lang="en-US" b="1" dirty="0"/>
              <a:t> </a:t>
            </a:r>
            <a:r>
              <a:rPr lang="en-US" b="1" dirty="0" err="1"/>
              <a:t>giả</a:t>
            </a:r>
            <a:r>
              <a:rPr lang="en-US" b="1" dirty="0"/>
              <a:t>):</a:t>
            </a:r>
            <a:endParaRPr lang="en-US" dirty="0"/>
          </a:p>
          <a:p>
            <a:pPr marL="742950" lvl="1" indent="-285750">
              <a:buFont typeface="Arial" panose="020B0604020202020204" pitchFamily="34" charset="0"/>
              <a:buChar char="•"/>
            </a:pPr>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hệ</a:t>
            </a:r>
            <a:r>
              <a:rPr lang="en-US" dirty="0"/>
              <a:t> </a:t>
            </a:r>
            <a:r>
              <a:rPr lang="en-US" dirty="0" err="1"/>
              <a:t>thống</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hàm</a:t>
            </a:r>
            <a:r>
              <a:rPr lang="en-US" dirty="0"/>
              <a:t> </a:t>
            </a:r>
            <a:r>
              <a:rPr lang="en-US" dirty="0" err="1"/>
              <a:t>gọi</a:t>
            </a:r>
            <a:r>
              <a:rPr lang="en-US" dirty="0"/>
              <a:t> </a:t>
            </a:r>
            <a:r>
              <a:rPr lang="en-US" dirty="0" err="1"/>
              <a:t>là</a:t>
            </a:r>
            <a:r>
              <a:rPr lang="en-US" dirty="0"/>
              <a:t> H(</a:t>
            </a:r>
            <a:r>
              <a:rPr lang="en-US" dirty="0" err="1"/>
              <a:t>z,S</a:t>
            </a:r>
            <a:r>
              <a:rPr lang="en-US" dirty="0"/>
              <a:t>)H(z, S)H(</a:t>
            </a:r>
            <a:r>
              <a:rPr lang="en-US" dirty="0" err="1"/>
              <a:t>z,S</a:t>
            </a:r>
            <a:r>
              <a:rPr lang="en-US" dirty="0"/>
              <a:t>), </a:t>
            </a:r>
            <a:r>
              <a:rPr lang="en-US" dirty="0" err="1"/>
              <a:t>trong</a:t>
            </a:r>
            <a:r>
              <a:rPr lang="en-US" dirty="0"/>
              <a:t> </a:t>
            </a:r>
            <a:r>
              <a:rPr lang="en-US" dirty="0" err="1"/>
              <a:t>đó</a:t>
            </a:r>
            <a:r>
              <a:rPr lang="en-US" dirty="0"/>
              <a:t>:</a:t>
            </a:r>
          </a:p>
          <a:p>
            <a:pPr marL="1143000" lvl="2" indent="-228600">
              <a:buFont typeface="Arial" panose="020B0604020202020204" pitchFamily="34" charset="0"/>
              <a:buChar char="•"/>
            </a:pPr>
            <a:r>
              <a:rPr lang="en-US" dirty="0"/>
              <a:t>zzz: </a:t>
            </a:r>
            <a:r>
              <a:rPr lang="en-US" dirty="0" err="1"/>
              <a:t>Một</a:t>
            </a:r>
            <a:r>
              <a:rPr lang="en-US" dirty="0"/>
              <a:t> </a:t>
            </a:r>
            <a:r>
              <a:rPr lang="en-US" dirty="0" err="1"/>
              <a:t>tài</a:t>
            </a:r>
            <a:r>
              <a:rPr lang="en-US" dirty="0"/>
              <a:t> </a:t>
            </a:r>
            <a:r>
              <a:rPr lang="en-US" dirty="0" err="1"/>
              <a:t>liệu</a:t>
            </a:r>
            <a:r>
              <a:rPr lang="en-US" dirty="0"/>
              <a:t> </a:t>
            </a:r>
            <a:r>
              <a:rPr lang="en-US" dirty="0" err="1"/>
              <a:t>bất</a:t>
            </a:r>
            <a:r>
              <a:rPr lang="en-US" dirty="0"/>
              <a:t> </a:t>
            </a:r>
            <a:r>
              <a:rPr lang="en-US" dirty="0" err="1"/>
              <a:t>kỳ</a:t>
            </a:r>
            <a:r>
              <a:rPr lang="en-US" dirty="0"/>
              <a:t>.</a:t>
            </a:r>
          </a:p>
          <a:p>
            <a:pPr marL="1143000" lvl="2" indent="-228600">
              <a:buFont typeface="Arial" panose="020B0604020202020204" pitchFamily="34" charset="0"/>
              <a:buChar char="•"/>
            </a:pPr>
            <a:r>
              <a:rPr lang="en-US" dirty="0"/>
              <a:t>SSS: </a:t>
            </a:r>
            <a:r>
              <a:rPr lang="en-US" dirty="0" err="1"/>
              <a:t>Tập</a:t>
            </a:r>
            <a:r>
              <a:rPr lang="en-US" dirty="0"/>
              <a:t> </a:t>
            </a:r>
            <a:r>
              <a:rPr lang="en-US" dirty="0" err="1"/>
              <a:t>các</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a:p>
            <a:pPr marL="1143000" lvl="2" indent="-228600">
              <a:buFont typeface="Arial" panose="020B0604020202020204" pitchFamily="34" charset="0"/>
              <a:buChar char="•"/>
            </a:pPr>
            <a:r>
              <a:rPr lang="en-US" b="1" dirty="0" err="1"/>
              <a:t>Cách</a:t>
            </a:r>
            <a:r>
              <a:rPr lang="en-US" b="1" dirty="0"/>
              <a:t> </a:t>
            </a:r>
            <a:r>
              <a:rPr lang="en-US" b="1" dirty="0" err="1"/>
              <a:t>hoạt</a:t>
            </a:r>
            <a:r>
              <a:rPr lang="en-US" b="1" dirty="0"/>
              <a:t> </a:t>
            </a:r>
            <a:r>
              <a:rPr lang="en-US" b="1" dirty="0" err="1"/>
              <a:t>động</a:t>
            </a:r>
            <a:r>
              <a:rPr lang="en-US" b="1" dirty="0"/>
              <a:t>:</a:t>
            </a:r>
            <a:endParaRPr lang="en-US" dirty="0"/>
          </a:p>
          <a:p>
            <a:pPr marL="1600200" lvl="3" indent="-228600">
              <a:buFont typeface="Arial" panose="020B0604020202020204" pitchFamily="34" charset="0"/>
              <a:buChar char="•"/>
            </a:pPr>
            <a:r>
              <a:rPr lang="en-US" dirty="0"/>
              <a:t>H(</a:t>
            </a:r>
            <a:r>
              <a:rPr lang="en-US" dirty="0" err="1"/>
              <a:t>z,S</a:t>
            </a:r>
            <a:r>
              <a:rPr lang="en-US" dirty="0"/>
              <a:t>)=1H(z, S) = 1H(</a:t>
            </a:r>
            <a:r>
              <a:rPr lang="en-US" dirty="0" err="1"/>
              <a:t>z,S</a:t>
            </a:r>
            <a:r>
              <a:rPr lang="en-US" dirty="0"/>
              <a:t>)=1 </a:t>
            </a:r>
            <a:r>
              <a:rPr lang="en-US" dirty="0" err="1"/>
              <a:t>nếu</a:t>
            </a:r>
            <a:r>
              <a:rPr lang="en-US" dirty="0"/>
              <a:t> </a:t>
            </a:r>
            <a:r>
              <a:rPr lang="en-US" dirty="0" err="1"/>
              <a:t>tài</a:t>
            </a:r>
            <a:r>
              <a:rPr lang="en-US" dirty="0"/>
              <a:t> </a:t>
            </a:r>
            <a:r>
              <a:rPr lang="en-US" dirty="0" err="1"/>
              <a:t>liệu</a:t>
            </a:r>
            <a:r>
              <a:rPr lang="en-US" dirty="0"/>
              <a:t> zzz </a:t>
            </a:r>
            <a:r>
              <a:rPr lang="en-US" dirty="0" err="1"/>
              <a:t>chứa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trong</a:t>
            </a:r>
            <a:r>
              <a:rPr lang="en-US" dirty="0"/>
              <a:t> </a:t>
            </a:r>
            <a:r>
              <a:rPr lang="en-US" dirty="0" err="1"/>
              <a:t>tập</a:t>
            </a:r>
            <a:r>
              <a:rPr lang="en-US" dirty="0"/>
              <a:t> SSS (</a:t>
            </a:r>
            <a:r>
              <a:rPr lang="en-US" dirty="0" err="1"/>
              <a:t>dựa</a:t>
            </a:r>
            <a:r>
              <a:rPr lang="en-US" dirty="0"/>
              <a:t> </a:t>
            </a:r>
            <a:r>
              <a:rPr lang="en-US" dirty="0" err="1"/>
              <a:t>trên</a:t>
            </a:r>
            <a:r>
              <a:rPr lang="en-US" dirty="0"/>
              <a:t> </a:t>
            </a:r>
            <a:r>
              <a:rPr lang="en-US" dirty="0" err="1"/>
              <a:t>việc</a:t>
            </a:r>
            <a:r>
              <a:rPr lang="en-US" dirty="0"/>
              <a:t> </a:t>
            </a:r>
            <a:r>
              <a:rPr lang="en-US" dirty="0" err="1"/>
              <a:t>khớp</a:t>
            </a:r>
            <a:r>
              <a:rPr lang="en-US" dirty="0"/>
              <a:t> </a:t>
            </a:r>
            <a:r>
              <a:rPr lang="en-US" dirty="0" err="1"/>
              <a:t>chuỗi</a:t>
            </a:r>
            <a:r>
              <a:rPr lang="en-US" dirty="0"/>
              <a:t> - </a:t>
            </a:r>
            <a:r>
              <a:rPr lang="en-US" b="1" dirty="0"/>
              <a:t>string match</a:t>
            </a:r>
            <a:r>
              <a:rPr lang="en-US" dirty="0"/>
              <a:t>).</a:t>
            </a:r>
          </a:p>
          <a:p>
            <a:pPr marL="1600200" lvl="3" indent="-228600">
              <a:buFont typeface="Arial" panose="020B0604020202020204" pitchFamily="34" charset="0"/>
              <a:buChar char="•"/>
            </a:pPr>
            <a:r>
              <a:rPr lang="en-US" dirty="0"/>
              <a:t>H(</a:t>
            </a:r>
            <a:r>
              <a:rPr lang="en-US" dirty="0" err="1"/>
              <a:t>z,S</a:t>
            </a:r>
            <a:r>
              <a:rPr lang="en-US" dirty="0"/>
              <a:t>)=0H(z, S) = 0H(</a:t>
            </a:r>
            <a:r>
              <a:rPr lang="en-US" dirty="0" err="1"/>
              <a:t>z,S</a:t>
            </a:r>
            <a:r>
              <a:rPr lang="en-US" dirty="0"/>
              <a:t>)=0 </a:t>
            </a:r>
            <a:r>
              <a:rPr lang="en-US" dirty="0" err="1"/>
              <a:t>nếu</a:t>
            </a:r>
            <a:r>
              <a:rPr lang="en-US" dirty="0"/>
              <a:t> </a:t>
            </a:r>
            <a:r>
              <a:rPr lang="en-US" dirty="0" err="1"/>
              <a:t>tài</a:t>
            </a:r>
            <a:r>
              <a:rPr lang="en-US" dirty="0"/>
              <a:t> </a:t>
            </a:r>
            <a:r>
              <a:rPr lang="en-US" dirty="0" err="1"/>
              <a:t>liệu</a:t>
            </a:r>
            <a:r>
              <a:rPr lang="en-US" dirty="0"/>
              <a:t> zzz </a:t>
            </a:r>
            <a:r>
              <a:rPr lang="en-US" dirty="0" err="1"/>
              <a:t>không</a:t>
            </a:r>
            <a:r>
              <a:rPr lang="en-US" dirty="0"/>
              <a:t> </a:t>
            </a:r>
            <a:r>
              <a:rPr lang="en-US" dirty="0" err="1"/>
              <a:t>chứa</a:t>
            </a:r>
            <a:r>
              <a:rPr lang="en-US" dirty="0"/>
              <a:t> </a:t>
            </a:r>
            <a:r>
              <a:rPr lang="en-US" dirty="0" err="1"/>
              <a:t>câu</a:t>
            </a:r>
            <a:r>
              <a:rPr lang="en-US" dirty="0"/>
              <a:t> </a:t>
            </a:r>
            <a:r>
              <a:rPr lang="en-US" dirty="0" err="1"/>
              <a:t>trả</a:t>
            </a:r>
            <a:r>
              <a:rPr lang="en-US" dirty="0"/>
              <a:t> </a:t>
            </a:r>
            <a:r>
              <a:rPr lang="en-US" dirty="0" err="1"/>
              <a:t>lời</a:t>
            </a:r>
            <a:r>
              <a:rPr lang="en-US" dirty="0"/>
              <a:t>.</a:t>
            </a:r>
          </a:p>
          <a:p>
            <a:pPr marL="742950" lvl="1" indent="-285750">
              <a:buFont typeface="Arial" panose="020B0604020202020204" pitchFamily="34" charset="0"/>
              <a:buChar char="•"/>
            </a:pPr>
            <a:r>
              <a:rPr lang="en-US" b="1" dirty="0"/>
              <a:t>Ý </a:t>
            </a:r>
            <a:r>
              <a:rPr lang="en-US" b="1" dirty="0" err="1"/>
              <a:t>nghĩa</a:t>
            </a:r>
            <a:r>
              <a:rPr lang="en-US" b="1" dirty="0"/>
              <a:t>:</a:t>
            </a:r>
            <a:r>
              <a:rPr lang="en-US" dirty="0"/>
              <a:t> </a:t>
            </a:r>
            <a:r>
              <a:rPr lang="en-US" dirty="0" err="1"/>
              <a:t>Đây</a:t>
            </a:r>
            <a:r>
              <a:rPr lang="en-US" dirty="0"/>
              <a:t> </a:t>
            </a:r>
            <a:r>
              <a:rPr lang="en-US" dirty="0" err="1"/>
              <a:t>là</a:t>
            </a:r>
            <a:r>
              <a:rPr lang="en-US" dirty="0"/>
              <a:t> </a:t>
            </a:r>
            <a:r>
              <a:rPr lang="en-US" dirty="0" err="1"/>
              <a:t>cách</a:t>
            </a:r>
            <a:r>
              <a:rPr lang="en-US" dirty="0"/>
              <a:t> </a:t>
            </a:r>
            <a:r>
              <a:rPr lang="en-US" dirty="0" err="1"/>
              <a:t>đánh</a:t>
            </a:r>
            <a:r>
              <a:rPr lang="en-US" dirty="0"/>
              <a:t> </a:t>
            </a:r>
            <a:r>
              <a:rPr lang="en-US" dirty="0" err="1"/>
              <a:t>giá</a:t>
            </a:r>
            <a:r>
              <a:rPr lang="en-US" dirty="0"/>
              <a:t> "</a:t>
            </a:r>
            <a:r>
              <a:rPr lang="en-US" dirty="0" err="1"/>
              <a:t>giả</a:t>
            </a:r>
            <a:r>
              <a:rPr lang="en-US" dirty="0"/>
              <a:t> </a:t>
            </a:r>
            <a:r>
              <a:rPr lang="en-US" dirty="0" err="1"/>
              <a:t>định</a:t>
            </a:r>
            <a:r>
              <a:rPr lang="en-US" dirty="0"/>
              <a:t>" </a:t>
            </a:r>
            <a:r>
              <a:rPr lang="en-US" dirty="0" err="1"/>
              <a:t>về</a:t>
            </a:r>
            <a:r>
              <a:rPr lang="en-US" dirty="0"/>
              <a:t> </a:t>
            </a:r>
            <a:r>
              <a:rPr lang="en-US" dirty="0" err="1"/>
              <a:t>việc</a:t>
            </a:r>
            <a:r>
              <a:rPr lang="en-US" dirty="0"/>
              <a:t> </a:t>
            </a:r>
            <a:r>
              <a:rPr lang="en-US" dirty="0" err="1"/>
              <a:t>liệu</a:t>
            </a:r>
            <a:r>
              <a:rPr lang="en-US" dirty="0"/>
              <a:t> </a:t>
            </a:r>
            <a:r>
              <a:rPr lang="en-US" dirty="0" err="1"/>
              <a:t>tài</a:t>
            </a:r>
            <a:r>
              <a:rPr lang="en-US" dirty="0"/>
              <a:t> </a:t>
            </a:r>
            <a:r>
              <a:rPr lang="en-US" dirty="0" err="1"/>
              <a:t>liệu</a:t>
            </a:r>
            <a:r>
              <a:rPr lang="en-US" dirty="0"/>
              <a:t> </a:t>
            </a:r>
            <a:r>
              <a:rPr lang="en-US" dirty="0" err="1"/>
              <a:t>có</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câu</a:t>
            </a:r>
            <a:r>
              <a:rPr lang="en-US" dirty="0"/>
              <a:t> </a:t>
            </a:r>
            <a:r>
              <a:rPr lang="en-US" dirty="0" err="1"/>
              <a:t>hỏi</a:t>
            </a:r>
            <a:r>
              <a:rPr lang="en-US" dirty="0"/>
              <a:t> hay </a:t>
            </a:r>
            <a:r>
              <a:rPr lang="en-US" dirty="0" err="1"/>
              <a:t>không</a:t>
            </a:r>
            <a:r>
              <a:rPr lang="en-US" dirty="0"/>
              <a:t>.</a:t>
            </a:r>
          </a:p>
          <a:p>
            <a:endParaRPr lang="en-US" dirty="0"/>
          </a:p>
          <a:p>
            <a:r>
              <a:rPr lang="vi-VN" b="1" dirty="0"/>
              <a:t>4. Tài liệu Dương (Positive Document)</a:t>
            </a:r>
          </a:p>
          <a:p>
            <a:pPr>
              <a:buFont typeface="Arial" panose="020B0604020202020204" pitchFamily="34" charset="0"/>
              <a:buChar char="•"/>
            </a:pPr>
            <a:r>
              <a:rPr lang="vi-VN" b="1" dirty="0"/>
              <a:t>Tài liệu dương:</a:t>
            </a:r>
            <a:endParaRPr lang="vi-VN" dirty="0"/>
          </a:p>
          <a:p>
            <a:pPr marL="742950" lvl="1" indent="-285750">
              <a:buFont typeface="Arial" panose="020B0604020202020204" pitchFamily="34" charset="0"/>
              <a:buChar char="•"/>
            </a:pPr>
            <a:r>
              <a:rPr lang="vi-VN" dirty="0"/>
              <a:t>Với mỗi cặp câu hỏi và câu trả lời (x,S)(x, S)(x,S), hệ thống chọn </a:t>
            </a:r>
            <a:r>
              <a:rPr lang="vi-VN" b="1" dirty="0"/>
              <a:t>một tài liệu duy nhất z+(x)z^+(x)z+(x)</a:t>
            </a:r>
            <a:r>
              <a:rPr lang="vi-VN" dirty="0"/>
              <a:t> được coi là "tài liệu dương" (positive document) cho huấn luyện.</a:t>
            </a:r>
          </a:p>
          <a:p>
            <a:pPr marL="742950" lvl="1" indent="-285750">
              <a:buFont typeface="Arial" panose="020B0604020202020204" pitchFamily="34" charset="0"/>
              <a:buChar char="•"/>
            </a:pPr>
            <a:r>
              <a:rPr lang="vi-VN" b="1" dirty="0"/>
              <a:t>Cách chọn:</a:t>
            </a:r>
            <a:r>
              <a:rPr lang="vi-VN" dirty="0"/>
              <a:t> Tài liệu z+(x)z^+(x)z+(x) được chọn nếu nó chứa một câu trả lời trong tập SSS (dựa trên H(z,S)=1H(z, S) = 1H(z,S)=1).</a:t>
            </a:r>
          </a:p>
          <a:p>
            <a:r>
              <a:rPr lang="vi-VN" b="1" dirty="0"/>
              <a:t>5. Tài liệu Âm và In-batch Negative Sampling</a:t>
            </a:r>
          </a:p>
          <a:p>
            <a:pPr>
              <a:buFont typeface="Arial" panose="020B0604020202020204" pitchFamily="34" charset="0"/>
              <a:buChar char="•"/>
            </a:pPr>
            <a:r>
              <a:rPr lang="vi-VN" b="1" dirty="0"/>
              <a:t>Tài liệu âm:</a:t>
            </a:r>
            <a:endParaRPr lang="vi-VN" dirty="0"/>
          </a:p>
          <a:p>
            <a:pPr marL="742950" lvl="1" indent="-285750">
              <a:buFont typeface="Arial" panose="020B0604020202020204" pitchFamily="34" charset="0"/>
              <a:buChar char="•"/>
            </a:pPr>
            <a:r>
              <a:rPr lang="vi-VN" dirty="0"/>
              <a:t>Tất cả các tài liệu khác trong cùng batch (ngoại trừ tài liệu z+(x)z^+(x)z+(x)) được coi là "tài liệu âm" (negative documents).</a:t>
            </a:r>
          </a:p>
          <a:p>
            <a:pPr marL="742950" lvl="1" indent="-285750">
              <a:buFont typeface="Arial" panose="020B0604020202020204" pitchFamily="34" charset="0"/>
              <a:buChar char="•"/>
            </a:pPr>
            <a:r>
              <a:rPr lang="vi-VN" b="1" dirty="0"/>
              <a:t>In-batch Negative Sampling:</a:t>
            </a:r>
            <a:endParaRPr lang="vi-VN" dirty="0"/>
          </a:p>
          <a:p>
            <a:pPr marL="1143000" lvl="2" indent="-228600">
              <a:buFont typeface="Arial" panose="020B0604020202020204" pitchFamily="34" charset="0"/>
              <a:buChar char="•"/>
            </a:pPr>
            <a:r>
              <a:rPr lang="vi-VN" dirty="0"/>
              <a:t>Kỹ thuật này được sử dụng để tăng hiệu quả tính toán:</a:t>
            </a:r>
          </a:p>
          <a:p>
            <a:pPr marL="1600200" lvl="3" indent="-228600">
              <a:buFont typeface="Arial" panose="020B0604020202020204" pitchFamily="34" charset="0"/>
              <a:buChar char="•"/>
            </a:pPr>
            <a:r>
              <a:rPr lang="vi-VN" dirty="0"/>
              <a:t>Các tài liệu âm không cần được chọn từ toàn bộ tập dữ liệu lớn.</a:t>
            </a:r>
          </a:p>
          <a:p>
            <a:pPr marL="1600200" lvl="3" indent="-228600">
              <a:buFont typeface="Arial" panose="020B0604020202020204" pitchFamily="34" charset="0"/>
              <a:buChar char="•"/>
            </a:pPr>
            <a:r>
              <a:rPr lang="vi-VN" dirty="0"/>
              <a:t>Thay vào đó, tất cả tài liệu khác trong cùng một batch được xem như các tài liệu âm.</a:t>
            </a:r>
          </a:p>
          <a:p>
            <a:pPr marL="1143000" lvl="2" indent="-228600">
              <a:buFont typeface="Arial" panose="020B0604020202020204" pitchFamily="34" charset="0"/>
              <a:buChar char="•"/>
            </a:pPr>
            <a:r>
              <a:rPr lang="vi-VN" dirty="0"/>
              <a:t>Cách này giảm thời gian và chi phí huấn luyện nhưng vẫn đảm bảo hiệu quả cao.</a:t>
            </a:r>
          </a:p>
          <a:p>
            <a:endParaRPr lang="en-US" dirty="0"/>
          </a:p>
        </p:txBody>
      </p:sp>
      <p:sp>
        <p:nvSpPr>
          <p:cNvPr id="4" name="Slide Number Placeholder 3">
            <a:extLst>
              <a:ext uri="{FF2B5EF4-FFF2-40B4-BE49-F238E27FC236}">
                <a16:creationId xmlns:a16="http://schemas.microsoft.com/office/drawing/2014/main" id="{AF17CFBC-8893-3FC4-E310-D292D91B12FA}"/>
              </a:ext>
            </a:extLst>
          </p:cNvPr>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047232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T:</a:t>
            </a:r>
            <a:endParaRPr lang="vi-VN" dirty="0"/>
          </a:p>
          <a:p>
            <a:pPr>
              <a:buFont typeface="Arial" panose="020B0604020202020204" pitchFamily="34" charset="0"/>
              <a:buChar char="•"/>
            </a:pPr>
            <a:r>
              <a:rPr lang="vi-VN" dirty="0"/>
              <a:t>Tập dữ liệu huấn luyện, bao gồm các cặp câu hỏi (xxx) và tập câu trả lời đúng (SSS).</a:t>
            </a:r>
          </a:p>
          <a:p>
            <a:pPr>
              <a:buFont typeface="Arial" panose="020B0604020202020204" pitchFamily="34" charset="0"/>
              <a:buChar char="•"/>
            </a:pPr>
            <a:r>
              <a:rPr lang="vi-VN" dirty="0"/>
              <a:t>Mỗi (x,S)(x, S)(x,S) là một mẫu huấn luyện, trong đó:</a:t>
            </a:r>
          </a:p>
          <a:p>
            <a:pPr marL="742950" lvl="1" indent="-285750">
              <a:buFont typeface="Arial" panose="020B0604020202020204" pitchFamily="34" charset="0"/>
              <a:buChar char="•"/>
            </a:pPr>
            <a:r>
              <a:rPr lang="vi-VN" dirty="0"/>
              <a:t>xxx: Chuỗi truy vấn từ hình ảnh và câu hỏi.</a:t>
            </a:r>
          </a:p>
          <a:p>
            <a:pPr marL="742950" lvl="1" indent="-285750">
              <a:buFont typeface="Arial" panose="020B0604020202020204" pitchFamily="34" charset="0"/>
              <a:buChar char="•"/>
            </a:pPr>
            <a:r>
              <a:rPr lang="vi-VN" dirty="0"/>
              <a:t>SSS: Tập câu trả lời đúng được annotator cung cấp.</a:t>
            </a:r>
          </a:p>
          <a:p>
            <a:endParaRPr lang="en-US" dirty="0"/>
          </a:p>
          <a:p>
            <a:r>
              <a:rPr lang="vi-VN" b="1" dirty="0"/>
              <a:t>K:</a:t>
            </a:r>
            <a:endParaRPr lang="vi-VN" dirty="0"/>
          </a:p>
          <a:p>
            <a:pPr>
              <a:buFont typeface="Arial" panose="020B0604020202020204" pitchFamily="34" charset="0"/>
              <a:buChar char="•"/>
            </a:pPr>
            <a:r>
              <a:rPr lang="vi-VN" dirty="0"/>
              <a:t>Số lượng tài liệu zkz_kzk​ được Retriever truy xuất cho mỗi truy vấn xxx.</a:t>
            </a:r>
          </a:p>
          <a:p>
            <a:pPr>
              <a:buFont typeface="Arial" panose="020B0604020202020204" pitchFamily="34" charset="0"/>
              <a:buChar char="•"/>
            </a:pPr>
            <a:r>
              <a:rPr lang="vi-VN" dirty="0"/>
              <a:t>zkz_kzk​ là tài liệu thứ kkk trong danh sách tài liệu liên quan đến xxx.</a:t>
            </a:r>
          </a:p>
          <a:p>
            <a:endParaRPr lang="en-US" dirty="0"/>
          </a:p>
          <a:p>
            <a:r>
              <a:rPr lang="vi-VN" b="1" dirty="0"/>
              <a:t>sk∗​:</a:t>
            </a:r>
            <a:endParaRPr lang="vi-VN" dirty="0"/>
          </a:p>
          <a:p>
            <a:pPr>
              <a:buFont typeface="Arial" panose="020B0604020202020204" pitchFamily="34" charset="0"/>
              <a:buChar char="•"/>
            </a:pPr>
            <a:r>
              <a:rPr lang="vi-VN" dirty="0"/>
              <a:t>Câu trả lời mục tiêu (target answer) tương ứng với tài liệu zkz_kzk​.</a:t>
            </a:r>
          </a:p>
          <a:p>
            <a:pPr>
              <a:buFont typeface="Arial" panose="020B0604020202020204" pitchFamily="34" charset="0"/>
              <a:buChar char="•"/>
            </a:pPr>
            <a:r>
              <a:rPr lang="vi-VN" dirty="0"/>
              <a:t>sk∗s_k^*sk∗​ được xác định từ SSS như sau:</a:t>
            </a:r>
          </a:p>
          <a:p>
            <a:pPr marL="742950" lvl="1" indent="-285750">
              <a:buFont typeface="Arial" panose="020B0604020202020204" pitchFamily="34" charset="0"/>
              <a:buChar char="•"/>
            </a:pPr>
            <a:r>
              <a:rPr lang="vi-VN" dirty="0"/>
              <a:t>Nếu zkz_kzk​ chứa một câu trả lời trong SSS, thì sk∗s_k^*sk∗​ là câu trả lời phổ biến nhất trong SSS xuất hiện trong zkz_kzk​.</a:t>
            </a:r>
          </a:p>
          <a:p>
            <a:pPr marL="742950" lvl="1" indent="-285750">
              <a:buFont typeface="Arial" panose="020B0604020202020204" pitchFamily="34" charset="0"/>
              <a:buChar char="•"/>
            </a:pPr>
            <a:r>
              <a:rPr lang="vi-VN" dirty="0"/>
              <a:t>Nếu zkz_kzk​ không chứa câu trả lời nào, sk∗s_k^*sk∗​ là câu trả lời phổ biến nhất trong toàn bộ tập SSS.</a:t>
            </a:r>
          </a:p>
          <a:p>
            <a:endParaRPr lang="en-US" dirty="0"/>
          </a:p>
          <a:p>
            <a:r>
              <a:rPr lang="en-US" b="1" dirty="0"/>
              <a:t>p</a:t>
            </a:r>
            <a:r>
              <a:rPr lang="el-GR" b="1" dirty="0"/>
              <a:t>ϕ(</a:t>
            </a:r>
            <a:r>
              <a:rPr lang="en-US" b="1" dirty="0" err="1"/>
              <a:t>sk</a:t>
            </a:r>
            <a:r>
              <a:rPr lang="en-US" b="1" dirty="0"/>
              <a:t>∗∣</a:t>
            </a:r>
            <a:r>
              <a:rPr lang="en-US" b="1" dirty="0" err="1"/>
              <a:t>x,zk</a:t>
            </a:r>
            <a:r>
              <a:rPr lang="en-US" b="1" dirty="0"/>
              <a:t>)p_\phi(</a:t>
            </a:r>
            <a:r>
              <a:rPr lang="en-US" b="1" dirty="0" err="1"/>
              <a:t>s_k</a:t>
            </a:r>
            <a:r>
              <a:rPr lang="en-US" b="1" dirty="0"/>
              <a:t>^* | x, </a:t>
            </a:r>
            <a:r>
              <a:rPr lang="en-US" b="1" dirty="0" err="1"/>
              <a:t>z_k</a:t>
            </a:r>
            <a:r>
              <a:rPr lang="en-US" b="1" dirty="0"/>
              <a:t>)p</a:t>
            </a:r>
            <a:r>
              <a:rPr lang="el-GR" b="1" dirty="0"/>
              <a:t>ϕ​(</a:t>
            </a:r>
            <a:r>
              <a:rPr lang="en-US" b="1" dirty="0" err="1"/>
              <a:t>sk</a:t>
            </a:r>
            <a:r>
              <a:rPr lang="en-US" b="1" dirty="0"/>
              <a:t>∗​∣</a:t>
            </a:r>
            <a:r>
              <a:rPr lang="en-US" b="1" dirty="0" err="1"/>
              <a:t>x,zk</a:t>
            </a:r>
            <a:r>
              <a:rPr lang="en-US" b="1" dirty="0"/>
              <a:t>​):</a:t>
            </a:r>
            <a:endParaRPr lang="en-US" dirty="0"/>
          </a:p>
          <a:p>
            <a:pPr>
              <a:buFont typeface="Arial" panose="020B0604020202020204" pitchFamily="34" charset="0"/>
              <a:buChar char="•"/>
            </a:pPr>
            <a:r>
              <a:rPr lang="en-US" dirty="0" err="1"/>
              <a:t>Xác</a:t>
            </a:r>
            <a:r>
              <a:rPr lang="en-US" dirty="0"/>
              <a:t> </a:t>
            </a:r>
            <a:r>
              <a:rPr lang="en-US" dirty="0" err="1"/>
              <a:t>suất</a:t>
            </a:r>
            <a:r>
              <a:rPr lang="en-US" dirty="0"/>
              <a:t> </a:t>
            </a:r>
            <a:r>
              <a:rPr lang="en-US" dirty="0" err="1"/>
              <a:t>sinh</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sk∗s_k</a:t>
            </a:r>
            <a:r>
              <a:rPr lang="en-US" dirty="0"/>
              <a:t>^*</a:t>
            </a:r>
            <a:r>
              <a:rPr lang="en-US" dirty="0" err="1"/>
              <a:t>sk</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sinh</a:t>
            </a:r>
            <a:r>
              <a:rPr lang="en-US" dirty="0"/>
              <a:t> (Generator) </a:t>
            </a:r>
            <a:r>
              <a:rPr lang="en-US" dirty="0" err="1"/>
              <a:t>với</a:t>
            </a:r>
            <a:r>
              <a:rPr lang="en-US" dirty="0"/>
              <a:t> </a:t>
            </a:r>
            <a:r>
              <a:rPr lang="en-US" dirty="0" err="1"/>
              <a:t>tham</a:t>
            </a:r>
            <a:r>
              <a:rPr lang="en-US" dirty="0"/>
              <a:t> </a:t>
            </a:r>
            <a:r>
              <a:rPr lang="en-US" dirty="0" err="1"/>
              <a:t>số</a:t>
            </a:r>
            <a:r>
              <a:rPr lang="en-US" dirty="0"/>
              <a:t> </a:t>
            </a:r>
            <a:r>
              <a:rPr lang="el-GR" dirty="0"/>
              <a:t>ϕ\</a:t>
            </a:r>
            <a:r>
              <a:rPr lang="en-US" dirty="0"/>
              <a:t>phi</a:t>
            </a:r>
            <a:r>
              <a:rPr lang="el-GR" dirty="0"/>
              <a:t>ϕ, </a:t>
            </a:r>
            <a:r>
              <a:rPr lang="en-US" dirty="0" err="1"/>
              <a:t>dựa</a:t>
            </a:r>
            <a:r>
              <a:rPr lang="en-US" dirty="0"/>
              <a:t> </a:t>
            </a:r>
            <a:r>
              <a:rPr lang="en-US" dirty="0" err="1"/>
              <a:t>trên</a:t>
            </a:r>
            <a:r>
              <a:rPr lang="en-US" dirty="0"/>
              <a:t> </a:t>
            </a:r>
            <a:r>
              <a:rPr lang="en-US" dirty="0" err="1"/>
              <a:t>truy</a:t>
            </a:r>
            <a:r>
              <a:rPr lang="en-US" dirty="0"/>
              <a:t> </a:t>
            </a:r>
            <a:r>
              <a:rPr lang="en-US" dirty="0" err="1"/>
              <a:t>vấn</a:t>
            </a:r>
            <a:r>
              <a:rPr lang="en-US" dirty="0"/>
              <a:t> xxx </a:t>
            </a:r>
            <a:r>
              <a:rPr lang="en-US" dirty="0" err="1"/>
              <a:t>và</a:t>
            </a:r>
            <a:r>
              <a:rPr lang="en-US" dirty="0"/>
              <a:t> </a:t>
            </a:r>
            <a:r>
              <a:rPr lang="en-US" dirty="0" err="1"/>
              <a:t>tài</a:t>
            </a:r>
            <a:r>
              <a:rPr lang="en-US" dirty="0"/>
              <a:t> </a:t>
            </a:r>
            <a:r>
              <a:rPr lang="en-US" dirty="0" err="1"/>
              <a:t>liệu</a:t>
            </a:r>
            <a:r>
              <a:rPr lang="en-US" dirty="0"/>
              <a:t> </a:t>
            </a:r>
            <a:r>
              <a:rPr lang="en-US" dirty="0" err="1"/>
              <a:t>zkz_kzk</a:t>
            </a:r>
            <a:r>
              <a:rPr lang="en-US" dirty="0"/>
              <a:t>​.</a:t>
            </a:r>
          </a:p>
          <a:p>
            <a:endParaRPr lang="en-US" dirty="0"/>
          </a:p>
          <a:p>
            <a:r>
              <a:rPr lang="vi-VN" b="1" dirty="0"/>
              <a:t>−logp</a:t>
            </a:r>
            <a:r>
              <a:rPr lang="el-GR" b="1" dirty="0"/>
              <a:t>ϕ​(</a:t>
            </a:r>
            <a:r>
              <a:rPr lang="vi-VN" b="1" dirty="0"/>
              <a:t>sk∗​∣x,zk​):</a:t>
            </a:r>
            <a:endParaRPr lang="vi-VN" dirty="0"/>
          </a:p>
          <a:p>
            <a:pPr>
              <a:buFont typeface="Arial" panose="020B0604020202020204" pitchFamily="34" charset="0"/>
              <a:buChar char="•"/>
            </a:pPr>
            <a:r>
              <a:rPr lang="vi-VN" dirty="0"/>
              <a:t>Đây là </a:t>
            </a:r>
            <a:r>
              <a:rPr lang="vi-VN" b="1" dirty="0"/>
              <a:t>negative log-likelihood</a:t>
            </a:r>
            <a:r>
              <a:rPr lang="vi-VN" dirty="0"/>
              <a:t> của xác suất sinh câu trả lời sk∗s_k^*sk∗​.</a:t>
            </a:r>
          </a:p>
          <a:p>
            <a:pPr>
              <a:buFont typeface="Arial" panose="020B0604020202020204" pitchFamily="34" charset="0"/>
              <a:buChar char="•"/>
            </a:pPr>
            <a:r>
              <a:rPr lang="vi-VN" dirty="0"/>
              <a:t>Negative log-likelihood (NLL) được sử dụng để đo độ chính xác của mô hình sinh:</a:t>
            </a:r>
          </a:p>
          <a:p>
            <a:pPr marL="742950" lvl="1" indent="-285750">
              <a:buFont typeface="Arial" panose="020B0604020202020204" pitchFamily="34" charset="0"/>
              <a:buChar char="•"/>
            </a:pPr>
            <a:r>
              <a:rPr lang="vi-VN" dirty="0"/>
              <a:t>Nếu p</a:t>
            </a:r>
            <a:r>
              <a:rPr lang="el-GR" dirty="0"/>
              <a:t>ϕ(</a:t>
            </a:r>
            <a:r>
              <a:rPr lang="vi-VN" dirty="0"/>
              <a:t>sk∗∣x,zk)p_\phi(s_k^* | x, z_k)p</a:t>
            </a:r>
            <a:r>
              <a:rPr lang="el-GR" dirty="0"/>
              <a:t>ϕ​(</a:t>
            </a:r>
            <a:r>
              <a:rPr lang="vi-VN" dirty="0"/>
              <a:t>sk∗​∣x,zk​) gần 1 (câu trả lời đúng), giá trị NLL sẽ gần 0.</a:t>
            </a:r>
          </a:p>
          <a:p>
            <a:pPr marL="742950" lvl="1" indent="-285750">
              <a:buFont typeface="Arial" panose="020B0604020202020204" pitchFamily="34" charset="0"/>
              <a:buChar char="•"/>
            </a:pPr>
            <a:r>
              <a:rPr lang="vi-VN" dirty="0"/>
              <a:t>Nếu p</a:t>
            </a:r>
            <a:r>
              <a:rPr lang="el-GR" dirty="0"/>
              <a:t>ϕ(</a:t>
            </a:r>
            <a:r>
              <a:rPr lang="vi-VN" dirty="0"/>
              <a:t>sk∗∣x,zk)p_\phi(s_k^* | x, z_k)p</a:t>
            </a:r>
            <a:r>
              <a:rPr lang="el-GR" dirty="0"/>
              <a:t>ϕ​(</a:t>
            </a:r>
            <a:r>
              <a:rPr lang="vi-VN" dirty="0"/>
              <a:t>sk∗​∣x,zk​) nhỏ (câu trả lời sai), giá trị NLL sẽ lớn.</a:t>
            </a:r>
          </a:p>
          <a:p>
            <a:endParaRPr lang="en-US" dirty="0"/>
          </a:p>
          <a:p>
            <a:r>
              <a:rPr lang="vi-VN" b="1" dirty="0"/>
              <a:t>Tổng trên tất cả các tài liệu kkk và mẫu (x,S)(x, S)(x,S):</a:t>
            </a:r>
            <a:endParaRPr lang="vi-VN" dirty="0"/>
          </a:p>
          <a:p>
            <a:pPr>
              <a:buFont typeface="Arial" panose="020B0604020202020204" pitchFamily="34" charset="0"/>
              <a:buChar char="•"/>
            </a:pPr>
            <a:r>
              <a:rPr lang="vi-VN" dirty="0"/>
              <a:t>Với mỗi truy vấn xxx, tính tổng NLL cho tất cả KKK tài liệu được truy xuất.</a:t>
            </a:r>
          </a:p>
          <a:p>
            <a:pPr>
              <a:buFont typeface="Arial" panose="020B0604020202020204" pitchFamily="34" charset="0"/>
              <a:buChar char="•"/>
            </a:pPr>
            <a:r>
              <a:rPr lang="vi-VN" dirty="0"/>
              <a:t>Sau đó, tính tổng qua tất cả các mẫu trong tập huấn luyện TTT.</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9227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3211718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254052" y="112543"/>
            <a:ext cx="8635896" cy="436098"/>
          </a:xfrm>
          <a:prstGeom prst="rect">
            <a:avLst/>
          </a:prstGeom>
        </p:spPr>
        <p:txBody>
          <a:bodyPr/>
          <a:lstStyle>
            <a:lvl1pPr>
              <a:defRPr sz="21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254052" y="1058844"/>
            <a:ext cx="8635896"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814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254052" y="112543"/>
            <a:ext cx="8635896" cy="436098"/>
          </a:xfrm>
          <a:prstGeom prst="rect">
            <a:avLst/>
          </a:prstGeom>
        </p:spPr>
        <p:txBody>
          <a:bodyPr/>
          <a:lstStyle>
            <a:lvl1pPr>
              <a:defRPr sz="21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253155" y="1032511"/>
            <a:ext cx="8636794"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628650" y="6486007"/>
            <a:ext cx="2057400" cy="365125"/>
          </a:xfrm>
          <a:prstGeom prst="rect">
            <a:avLst/>
          </a:prstGeom>
        </p:spPr>
        <p:txBody>
          <a:bodyPr/>
          <a:lstStyle>
            <a:lvl1pP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1/4/2025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3028950" y="6486007"/>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423397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5" r:id="rId4"/>
    <p:sldLayoutId id="2147483683" r:id="rId5"/>
    <p:sldLayoutId id="2147483679" r:id="rId6"/>
    <p:sldLayoutId id="2147483680" r:id="rId7"/>
    <p:sldLayoutId id="2147483681" r:id="rId8"/>
    <p:sldLayoutId id="2147483682" r:id="rId9"/>
    <p:sldLayoutId id="2147483678" r:id="rId10"/>
    <p:sldLayoutId id="2147483684" r:id="rId11"/>
    <p:sldLayoutId id="214748368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85D20-F191-49F0-1379-2116A6E0E5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6D2C44-EB0A-FA0F-B174-21DF142B861B}"/>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71A7AA28-6E02-A096-41EB-BCE688001437}"/>
              </a:ext>
            </a:extLst>
          </p:cNvPr>
          <p:cNvSpPr>
            <a:spLocks noGrp="1"/>
          </p:cNvSpPr>
          <p:nvPr>
            <p:ph type="title"/>
          </p:nvPr>
        </p:nvSpPr>
        <p:spPr/>
        <p:txBody>
          <a:bodyPr/>
          <a:lstStyle/>
          <a:p>
            <a:r>
              <a:rPr lang="en-US" dirty="0"/>
              <a:t>Cross-Attention Architecture</a:t>
            </a:r>
          </a:p>
        </p:txBody>
      </p:sp>
      <p:sp>
        <p:nvSpPr>
          <p:cNvPr id="5" name="TextBox 4">
            <a:extLst>
              <a:ext uri="{FF2B5EF4-FFF2-40B4-BE49-F238E27FC236}">
                <a16:creationId xmlns:a16="http://schemas.microsoft.com/office/drawing/2014/main" id="{221ACDA8-0DF5-D2CC-D3C9-B6C0ECDD17BB}"/>
              </a:ext>
            </a:extLst>
          </p:cNvPr>
          <p:cNvSpPr txBox="1"/>
          <p:nvPr/>
        </p:nvSpPr>
        <p:spPr>
          <a:xfrm>
            <a:off x="235077" y="834097"/>
            <a:ext cx="8689706" cy="1663597"/>
          </a:xfrm>
          <a:prstGeom prst="rect">
            <a:avLst/>
          </a:prstGeom>
          <a:noFill/>
        </p:spPr>
        <p:txBody>
          <a:bodyPr wrap="square">
            <a:spAutoFit/>
          </a:bodyPr>
          <a:lstStyle/>
          <a:p>
            <a:pPr marL="0" marR="0">
              <a:lnSpc>
                <a:spcPct val="107000"/>
              </a:lnSpc>
              <a:spcAft>
                <a:spcPts val="800"/>
              </a:spcAft>
            </a:pP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Ưu</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chặt</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chẽ</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a:effectLst/>
                <a:latin typeface="Calibri" panose="020F0502020204030204" pitchFamily="34" charset="0"/>
                <a:ea typeface="Calibri" panose="020F0502020204030204" pitchFamily="34" charset="0"/>
                <a:cs typeface="Times New Roman" panose="02020603050405020304" pitchFamily="18" charset="0"/>
              </a:rPr>
              <a:t>Thông tin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sâu</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giúp</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nắm</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tạp</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pPr marL="800100" lvl="1" indent="-342900">
              <a:lnSpc>
                <a:spcPct val="107000"/>
              </a:lnSpc>
              <a:spcAft>
                <a:spcPts val="800"/>
              </a:spcAft>
              <a:buFont typeface="Symbol" panose="05050102010706020507" pitchFamily="18" charset="2"/>
              <a:buChar char=""/>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quát</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tạp</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tài</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kern="100" dirty="0">
                <a:effectLst/>
                <a:latin typeface="Calibri" panose="020F0502020204030204" pitchFamily="34" charset="0"/>
                <a:ea typeface="Calibri" panose="020F0502020204030204" pitchFamily="34" charset="0"/>
                <a:cs typeface="Times New Roman" panose="02020603050405020304" pitchFamily="18" charset="0"/>
              </a:rPr>
              <a:t> (OCR),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hỏi</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4E07BF9B-7E4B-38B9-1513-5384279031C9}"/>
              </a:ext>
            </a:extLst>
          </p:cNvPr>
          <p:cNvSpPr txBox="1"/>
          <p:nvPr/>
        </p:nvSpPr>
        <p:spPr>
          <a:xfrm>
            <a:off x="235077" y="2801439"/>
            <a:ext cx="8673846" cy="1663597"/>
          </a:xfrm>
          <a:prstGeom prst="rect">
            <a:avLst/>
          </a:prstGeom>
          <a:noFill/>
        </p:spPr>
        <p:txBody>
          <a:bodyPr wrap="square">
            <a:spAutoFit/>
          </a:bodyPr>
          <a:lstStyle/>
          <a:p>
            <a:pPr marL="0" marR="0">
              <a:lnSpc>
                <a:spcPct val="107000"/>
              </a:lnSpc>
              <a:spcAft>
                <a:spcPts val="800"/>
              </a:spcAft>
            </a:pP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Nhược</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Chi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phí</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thêm</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kern="100" dirty="0">
                <a:effectLst/>
                <a:latin typeface="Calibri" panose="020F0502020204030204" pitchFamily="34" charset="0"/>
                <a:ea typeface="Calibri" panose="020F0502020204030204" pitchFamily="34" charset="0"/>
                <a:cs typeface="Times New Roman" panose="02020603050405020304" pitchFamily="18" charset="0"/>
              </a:rPr>
              <a:t> Cross-Attention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tham</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pPr marL="800100" lvl="1" indent="-342900">
              <a:lnSpc>
                <a:spcPct val="107000"/>
              </a:lnSpc>
              <a:spcAft>
                <a:spcPts val="800"/>
              </a:spcAft>
              <a:buFont typeface="Symbol" panose="05050102010706020507" pitchFamily="18" charset="2"/>
              <a:buChar char=""/>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Dễ</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tải</a:t>
            </a:r>
            <a:r>
              <a:rPr lang="en-US" kern="100" dirty="0">
                <a:effectLst/>
                <a:latin typeface="Calibri" panose="020F0502020204030204" pitchFamily="34" charset="0"/>
                <a:ea typeface="Calibri" panose="020F0502020204030204" pitchFamily="34" charset="0"/>
                <a:cs typeface="Times New Roman" panose="02020603050405020304" pitchFamily="18" charset="0"/>
              </a:rPr>
              <a:t>: Khi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(visual tokens)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giảm</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146406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0257-AE02-0836-A50C-57FFE3E7B0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0606E8-3461-DC5F-485F-C283915DEC70}"/>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24972C95-C52F-3605-67B6-F27BD66888F6}"/>
              </a:ext>
            </a:extLst>
          </p:cNvPr>
          <p:cNvSpPr>
            <a:spLocks noGrp="1"/>
          </p:cNvSpPr>
          <p:nvPr>
            <p:ph type="title"/>
          </p:nvPr>
        </p:nvSpPr>
        <p:spPr/>
        <p:txBody>
          <a:bodyPr/>
          <a:lstStyle/>
          <a:p>
            <a:r>
              <a:rPr lang="en-US" dirty="0"/>
              <a:t>Fully-Autoregressive Architecture</a:t>
            </a:r>
          </a:p>
        </p:txBody>
      </p:sp>
      <p:sp>
        <p:nvSpPr>
          <p:cNvPr id="6" name="TextBox 5">
            <a:extLst>
              <a:ext uri="{FF2B5EF4-FFF2-40B4-BE49-F238E27FC236}">
                <a16:creationId xmlns:a16="http://schemas.microsoft.com/office/drawing/2014/main" id="{96002025-38BC-B36F-2931-71A4811E2ADD}"/>
              </a:ext>
            </a:extLst>
          </p:cNvPr>
          <p:cNvSpPr txBox="1"/>
          <p:nvPr/>
        </p:nvSpPr>
        <p:spPr>
          <a:xfrm>
            <a:off x="235076" y="823436"/>
            <a:ext cx="8673847" cy="923330"/>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Fully-Autoregressive: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token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trực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tiếp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token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LLM.</a:t>
            </a:r>
            <a:endParaRPr lang="en-US" dirty="0"/>
          </a:p>
        </p:txBody>
      </p:sp>
      <p:pic>
        <p:nvPicPr>
          <p:cNvPr id="7" name="Picture 6" descr="A diagram of a system&#10;&#10;Description automatically generated">
            <a:extLst>
              <a:ext uri="{FF2B5EF4-FFF2-40B4-BE49-F238E27FC236}">
                <a16:creationId xmlns:a16="http://schemas.microsoft.com/office/drawing/2014/main" id="{033D10C0-B86B-07AC-1A33-993684ECE17B}"/>
              </a:ext>
            </a:extLst>
          </p:cNvPr>
          <p:cNvPicPr>
            <a:picLocks noChangeAspect="1"/>
          </p:cNvPicPr>
          <p:nvPr/>
        </p:nvPicPr>
        <p:blipFill>
          <a:blip r:embed="rId2"/>
          <a:stretch>
            <a:fillRect/>
          </a:stretch>
        </p:blipFill>
        <p:spPr>
          <a:xfrm>
            <a:off x="862011" y="1901801"/>
            <a:ext cx="7419975" cy="3054398"/>
          </a:xfrm>
          <a:prstGeom prst="rect">
            <a:avLst/>
          </a:prstGeom>
        </p:spPr>
      </p:pic>
      <p:sp>
        <p:nvSpPr>
          <p:cNvPr id="9" name="TextBox 8">
            <a:extLst>
              <a:ext uri="{FF2B5EF4-FFF2-40B4-BE49-F238E27FC236}">
                <a16:creationId xmlns:a16="http://schemas.microsoft.com/office/drawing/2014/main" id="{A312C008-F7DC-FF18-ACCB-86FE7FD61D5D}"/>
              </a:ext>
            </a:extLst>
          </p:cNvPr>
          <p:cNvSpPr txBox="1"/>
          <p:nvPr/>
        </p:nvSpPr>
        <p:spPr>
          <a:xfrm>
            <a:off x="9535858" y="967204"/>
            <a:ext cx="4572000" cy="4923592"/>
          </a:xfrm>
          <a:prstGeom prst="rect">
            <a:avLst/>
          </a:prstGeom>
          <a:noFill/>
        </p:spPr>
        <p:txBody>
          <a:bodyPr wrap="square">
            <a:spAutoFit/>
          </a:bodyPr>
          <a:lstStyle/>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Quy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hoạt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động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Vision Encoder: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hoá</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(image embeddings)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giống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Cross-Attention</a:t>
            </a:r>
          </a:p>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Projection Layer: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ánh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xạ</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(Projection)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Adapter (VD: GELU 2x)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phù</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LLM.</a:t>
            </a:r>
          </a:p>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Concatenation: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token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nối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token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duy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LLM: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token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LLM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mở</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rộng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token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80883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CB331-604E-046F-80F6-166CF2CE27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A6449D-98E1-605E-CD73-285EF818EE97}"/>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23195E66-4A7B-706A-327A-632C8B76F374}"/>
              </a:ext>
            </a:extLst>
          </p:cNvPr>
          <p:cNvSpPr>
            <a:spLocks noGrp="1"/>
          </p:cNvSpPr>
          <p:nvPr>
            <p:ph type="title"/>
          </p:nvPr>
        </p:nvSpPr>
        <p:spPr/>
        <p:txBody>
          <a:bodyPr/>
          <a:lstStyle/>
          <a:p>
            <a:r>
              <a:rPr lang="en-US" dirty="0"/>
              <a:t>Fully-Autoregressive Architecture</a:t>
            </a:r>
          </a:p>
        </p:txBody>
      </p:sp>
      <p:sp>
        <p:nvSpPr>
          <p:cNvPr id="6" name="TextBox 5">
            <a:extLst>
              <a:ext uri="{FF2B5EF4-FFF2-40B4-BE49-F238E27FC236}">
                <a16:creationId xmlns:a16="http://schemas.microsoft.com/office/drawing/2014/main" id="{327BA504-4FC5-A5F8-9094-5FCFC71D2CD9}"/>
              </a:ext>
            </a:extLst>
          </p:cNvPr>
          <p:cNvSpPr txBox="1"/>
          <p:nvPr/>
        </p:nvSpPr>
        <p:spPr>
          <a:xfrm>
            <a:off x="235077" y="824464"/>
            <a:ext cx="8689706" cy="1663597"/>
          </a:xfrm>
          <a:prstGeom prst="rect">
            <a:avLst/>
          </a:prstGeom>
          <a:noFill/>
        </p:spPr>
        <p:txBody>
          <a:bodyPr wrap="square">
            <a:spAutoFit/>
          </a:bodyPr>
          <a:lstStyle/>
          <a:p>
            <a:pPr marL="0" marR="0">
              <a:lnSpc>
                <a:spcPct val="107000"/>
              </a:lnSpc>
              <a:spcAft>
                <a:spcPts val="800"/>
              </a:spcAft>
            </a:pPr>
            <a:r>
              <a:rPr lang="en-US" sz="1800" b="1" kern="100" dirty="0" err="1">
                <a:effectLst/>
                <a:ea typeface="Calibri" panose="020F0502020204030204" pitchFamily="34" charset="0"/>
                <a:cs typeface="Arial" panose="020B0604020202020204" pitchFamily="34" charset="0"/>
              </a:rPr>
              <a:t>Ưu</a:t>
            </a:r>
            <a:r>
              <a:rPr lang="en-US" sz="1800" b="1" kern="100" dirty="0">
                <a:effectLst/>
                <a:ea typeface="Calibri" panose="020F0502020204030204" pitchFamily="34" charset="0"/>
                <a:cs typeface="Arial" panose="020B0604020202020204" pitchFamily="34" charset="0"/>
              </a:rPr>
              <a:t> </a:t>
            </a:r>
            <a:r>
              <a:rPr lang="en-US" sz="1800" b="1" kern="100" dirty="0" err="1">
                <a:effectLst/>
                <a:ea typeface="Calibri" panose="020F0502020204030204" pitchFamily="34" charset="0"/>
                <a:cs typeface="Arial" panose="020B0604020202020204" pitchFamily="34" charset="0"/>
              </a:rPr>
              <a:t>điểm</a:t>
            </a:r>
            <a:r>
              <a:rPr lang="en-US" sz="1800" b="1" kern="100" dirty="0">
                <a:effectLst/>
                <a:ea typeface="Calibri" panose="020F0502020204030204" pitchFamily="34" charset="0"/>
                <a:cs typeface="Arial" panose="020B0604020202020204" pitchFamily="34" charset="0"/>
              </a:rPr>
              <a:t>: </a:t>
            </a:r>
            <a:endParaRPr lang="en-US" sz="1800" kern="100" dirty="0">
              <a:effectLst/>
              <a:ea typeface="Calibri" panose="020F0502020204030204" pitchFamily="34" charset="0"/>
              <a:cs typeface="Arial" panose="020B0604020202020204" pitchFamily="34" charset="0"/>
            </a:endParaRPr>
          </a:p>
          <a:p>
            <a:pPr marL="800100" lvl="1" indent="-342900">
              <a:lnSpc>
                <a:spcPct val="107000"/>
              </a:lnSpc>
              <a:buFont typeface="Symbol" panose="05050102010706020507" pitchFamily="18" charset="2"/>
              <a:buChar char=""/>
            </a:pPr>
            <a:r>
              <a:rPr lang="en-US" b="1" kern="100" dirty="0" err="1">
                <a:effectLst/>
                <a:ea typeface="Calibri" panose="020F0502020204030204" pitchFamily="34" charset="0"/>
                <a:cs typeface="Arial" panose="020B0604020202020204" pitchFamily="34" charset="0"/>
              </a:rPr>
              <a:t>Tối</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ưu</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tài</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nguyên</a:t>
            </a:r>
            <a:r>
              <a:rPr lang="en-US" b="1" kern="100" dirty="0">
                <a:effectLst/>
                <a:ea typeface="Calibri" panose="020F0502020204030204" pitchFamily="34" charset="0"/>
                <a:cs typeface="Arial" panose="020B0604020202020204" pitchFamily="34" charset="0"/>
              </a:rPr>
              <a:t>:</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Kiến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trúc</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đơn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giản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không</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yêu</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cầu</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thêm</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các</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lớp</a:t>
            </a:r>
            <a:r>
              <a:rPr lang="en-US" kern="100" dirty="0">
                <a:effectLst/>
                <a:ea typeface="Calibri" panose="020F0502020204030204" pitchFamily="34" charset="0"/>
                <a:cs typeface="Arial" panose="020B0604020202020204" pitchFamily="34" charset="0"/>
              </a:rPr>
              <a:t> Cross-Attention, </a:t>
            </a:r>
            <a:r>
              <a:rPr lang="en-US" kern="100" dirty="0" err="1">
                <a:effectLst/>
                <a:ea typeface="Calibri" panose="020F0502020204030204" pitchFamily="34" charset="0"/>
                <a:cs typeface="Arial" panose="020B0604020202020204" pitchFamily="34" charset="0"/>
              </a:rPr>
              <a:t>tiết</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kiệm</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tài</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nguyên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tính</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toán</a:t>
            </a:r>
            <a:r>
              <a:rPr lang="en-US" kern="100" dirty="0">
                <a:effectLst/>
                <a:ea typeface="Calibri" panose="020F0502020204030204" pitchFamily="34" charset="0"/>
                <a:cs typeface="Arial" panose="020B0604020202020204" pitchFamily="34" charset="0"/>
              </a:rPr>
              <a:t>.</a:t>
            </a:r>
          </a:p>
          <a:p>
            <a:pPr marL="800100" lvl="1" indent="-342900">
              <a:lnSpc>
                <a:spcPct val="107000"/>
              </a:lnSpc>
              <a:spcAft>
                <a:spcPts val="800"/>
              </a:spcAft>
              <a:buFont typeface="Symbol" panose="05050102010706020507" pitchFamily="18" charset="2"/>
              <a:buChar char=""/>
            </a:pPr>
            <a:r>
              <a:rPr lang="en-US" b="1" kern="100" dirty="0" err="1">
                <a:effectLst/>
                <a:ea typeface="Calibri" panose="020F0502020204030204" pitchFamily="34" charset="0"/>
                <a:cs typeface="Arial" panose="020B0604020202020204" pitchFamily="34" charset="0"/>
              </a:rPr>
              <a:t>Dễ</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triển</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khai</a:t>
            </a:r>
            <a:r>
              <a:rPr lang="en-US" b="1"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Không</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cần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sửa</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đổi</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lớn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đối</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với</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cấu</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trúc</a:t>
            </a:r>
            <a:r>
              <a:rPr lang="en-US" kern="100" dirty="0">
                <a:effectLst/>
                <a:ea typeface="Calibri" panose="020F0502020204030204" pitchFamily="34" charset="0"/>
                <a:cs typeface="Arial" panose="020B0604020202020204" pitchFamily="34" charset="0"/>
              </a:rPr>
              <a:t> LLM, </a:t>
            </a:r>
            <a:r>
              <a:rPr lang="en-US" kern="100" dirty="0" err="1">
                <a:effectLst/>
                <a:ea typeface="Calibri" panose="020F0502020204030204" pitchFamily="34" charset="0"/>
                <a:cs typeface="Arial" panose="020B0604020202020204" pitchFamily="34" charset="0"/>
              </a:rPr>
              <a:t>có</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thể</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dễ</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dàng</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tích</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hợp</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với</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các</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mô</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hình</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hiện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có</a:t>
            </a:r>
            <a:r>
              <a:rPr lang="en-US" kern="100" dirty="0">
                <a:effectLst/>
                <a:ea typeface="Calibri" panose="020F0502020204030204" pitchFamily="34" charset="0"/>
                <a:cs typeface="Arial" panose="020B0604020202020204" pitchFamily="34" charset="0"/>
              </a:rPr>
              <a:t>.</a:t>
            </a:r>
          </a:p>
        </p:txBody>
      </p:sp>
      <p:sp>
        <p:nvSpPr>
          <p:cNvPr id="8" name="TextBox 7">
            <a:extLst>
              <a:ext uri="{FF2B5EF4-FFF2-40B4-BE49-F238E27FC236}">
                <a16:creationId xmlns:a16="http://schemas.microsoft.com/office/drawing/2014/main" id="{3ADC22A1-55BF-4C42-A149-E0F497880F83}"/>
              </a:ext>
            </a:extLst>
          </p:cNvPr>
          <p:cNvSpPr txBox="1"/>
          <p:nvPr/>
        </p:nvSpPr>
        <p:spPr>
          <a:xfrm>
            <a:off x="235077" y="2782173"/>
            <a:ext cx="8673846" cy="1663597"/>
          </a:xfrm>
          <a:prstGeom prst="rect">
            <a:avLst/>
          </a:prstGeom>
          <a:noFill/>
        </p:spPr>
        <p:txBody>
          <a:bodyPr wrap="square">
            <a:spAutoFit/>
          </a:bodyPr>
          <a:lstStyle/>
          <a:p>
            <a:pPr marL="0" marR="0">
              <a:lnSpc>
                <a:spcPct val="107000"/>
              </a:lnSpc>
              <a:spcAft>
                <a:spcPts val="800"/>
              </a:spcAft>
            </a:pPr>
            <a:r>
              <a:rPr lang="en-US" sz="1800" b="1" kern="100" dirty="0" err="1">
                <a:effectLst/>
                <a:ea typeface="Calibri" panose="020F0502020204030204" pitchFamily="34" charset="0"/>
                <a:cs typeface="Arial" panose="020B0604020202020204" pitchFamily="34" charset="0"/>
              </a:rPr>
              <a:t>Nhược</a:t>
            </a:r>
            <a:r>
              <a:rPr lang="en-US" sz="1800" b="1" kern="100" dirty="0">
                <a:effectLst/>
                <a:ea typeface="Calibri" panose="020F0502020204030204" pitchFamily="34" charset="0"/>
                <a:cs typeface="Arial" panose="020B0604020202020204" pitchFamily="34" charset="0"/>
              </a:rPr>
              <a:t> </a:t>
            </a:r>
            <a:r>
              <a:rPr lang="en-US" sz="1800" b="1" kern="100" dirty="0" err="1">
                <a:effectLst/>
                <a:ea typeface="Calibri" panose="020F0502020204030204" pitchFamily="34" charset="0"/>
                <a:cs typeface="Arial" panose="020B0604020202020204" pitchFamily="34" charset="0"/>
              </a:rPr>
              <a:t>điểm</a:t>
            </a:r>
            <a:r>
              <a:rPr lang="en-US" sz="1800" b="1" kern="100" dirty="0">
                <a:effectLst/>
                <a:ea typeface="Calibri" panose="020F0502020204030204" pitchFamily="34" charset="0"/>
                <a:cs typeface="Arial" panose="020B0604020202020204" pitchFamily="34" charset="0"/>
              </a:rPr>
              <a:t>:</a:t>
            </a:r>
            <a:endParaRPr lang="en-US" sz="1800" kern="100" dirty="0">
              <a:effectLst/>
              <a:ea typeface="Calibri" panose="020F0502020204030204" pitchFamily="34" charset="0"/>
              <a:cs typeface="Arial" panose="020B0604020202020204" pitchFamily="34" charset="0"/>
            </a:endParaRPr>
          </a:p>
          <a:p>
            <a:pPr marL="800100" lvl="1" indent="-342900">
              <a:lnSpc>
                <a:spcPct val="107000"/>
              </a:lnSpc>
              <a:buFont typeface="Symbol" panose="05050102010706020507" pitchFamily="18" charset="2"/>
              <a:buChar char=""/>
            </a:pPr>
            <a:r>
              <a:rPr lang="en-US" b="1" kern="100" dirty="0" err="1">
                <a:effectLst/>
                <a:ea typeface="Calibri" panose="020F0502020204030204" pitchFamily="34" charset="0"/>
                <a:cs typeface="Arial" panose="020B0604020202020204" pitchFamily="34" charset="0"/>
              </a:rPr>
              <a:t>Mối</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liên</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kết</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hạn</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chế</a:t>
            </a:r>
            <a:r>
              <a:rPr lang="en-US" b="1"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Mối</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quan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hệ</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giữa</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hình</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ảnh</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và</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văn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bản</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không</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được</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học</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sâu</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như</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trong</a:t>
            </a:r>
            <a:r>
              <a:rPr lang="en-US" kern="100" dirty="0">
                <a:effectLst/>
                <a:ea typeface="Calibri" panose="020F0502020204030204" pitchFamily="34" charset="0"/>
                <a:cs typeface="Arial" panose="020B0604020202020204" pitchFamily="34" charset="0"/>
              </a:rPr>
              <a:t> Cross-Attention.</a:t>
            </a:r>
          </a:p>
          <a:p>
            <a:pPr marL="800100" lvl="1" indent="-342900">
              <a:lnSpc>
                <a:spcPct val="107000"/>
              </a:lnSpc>
              <a:spcAft>
                <a:spcPts val="800"/>
              </a:spcAft>
              <a:buFont typeface="Symbol" panose="05050102010706020507" pitchFamily="18" charset="2"/>
              <a:buChar char=""/>
            </a:pPr>
            <a:r>
              <a:rPr lang="en-US" b="1" kern="100" dirty="0" err="1">
                <a:effectLst/>
                <a:ea typeface="Calibri" panose="020F0502020204030204" pitchFamily="34" charset="0"/>
                <a:cs typeface="Arial" panose="020B0604020202020204" pitchFamily="34" charset="0"/>
              </a:rPr>
              <a:t>Giảm</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hiệu</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năng</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trên</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các</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bài</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toán</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phức</a:t>
            </a:r>
            <a:r>
              <a:rPr lang="en-US" b="1" kern="100" dirty="0">
                <a:effectLst/>
                <a:ea typeface="Calibri" panose="020F0502020204030204" pitchFamily="34" charset="0"/>
                <a:cs typeface="Arial" panose="020B0604020202020204" pitchFamily="34" charset="0"/>
              </a:rPr>
              <a:t> </a:t>
            </a:r>
            <a:r>
              <a:rPr lang="en-US" b="1" kern="100" dirty="0" err="1">
                <a:effectLst/>
                <a:ea typeface="Calibri" panose="020F0502020204030204" pitchFamily="34" charset="0"/>
                <a:cs typeface="Arial" panose="020B0604020202020204" pitchFamily="34" charset="0"/>
              </a:rPr>
              <a:t>tạp</a:t>
            </a:r>
            <a:r>
              <a:rPr lang="en-US" b="1"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Với</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các</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tác</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vụ</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yêu</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cầu</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hiểu</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ngữ</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cảnh</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phức</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tạp</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hiệu</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năng</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có</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thể</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không</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cao</a:t>
            </a:r>
            <a:r>
              <a:rPr lang="en-US" kern="100" dirty="0">
                <a:effectLst/>
                <a:ea typeface="Calibri" panose="020F0502020204030204" pitchFamily="34" charset="0"/>
                <a:cs typeface="Arial" panose="020B0604020202020204" pitchFamily="34" charset="0"/>
              </a:rPr>
              <a:t> </a:t>
            </a:r>
            <a:r>
              <a:rPr lang="en-US" kern="100" dirty="0" err="1">
                <a:effectLst/>
                <a:ea typeface="Calibri" panose="020F0502020204030204" pitchFamily="34" charset="0"/>
                <a:cs typeface="Arial" panose="020B0604020202020204" pitchFamily="34" charset="0"/>
              </a:rPr>
              <a:t>bằng</a:t>
            </a:r>
            <a:r>
              <a:rPr lang="en-US" kern="100" dirty="0">
                <a:effectLst/>
                <a:ea typeface="Calibri" panose="020F0502020204030204" pitchFamily="34" charset="0"/>
                <a:cs typeface="Arial" panose="020B0604020202020204" pitchFamily="34" charset="0"/>
              </a:rPr>
              <a:t> Cross-Attention.</a:t>
            </a:r>
          </a:p>
        </p:txBody>
      </p:sp>
      <p:sp>
        <p:nvSpPr>
          <p:cNvPr id="10" name="TextBox 9">
            <a:extLst>
              <a:ext uri="{FF2B5EF4-FFF2-40B4-BE49-F238E27FC236}">
                <a16:creationId xmlns:a16="http://schemas.microsoft.com/office/drawing/2014/main" id="{650EA096-ADBA-8970-6D5E-7F5B281EAFD6}"/>
              </a:ext>
            </a:extLst>
          </p:cNvPr>
          <p:cNvSpPr txBox="1"/>
          <p:nvPr/>
        </p:nvSpPr>
        <p:spPr>
          <a:xfrm>
            <a:off x="10070973" y="517779"/>
            <a:ext cx="4572000" cy="5909310"/>
          </a:xfrm>
          <a:prstGeom prst="rect">
            <a:avLst/>
          </a:prstGeom>
          <a:noFill/>
        </p:spPr>
        <p:txBody>
          <a:bodyPr wrap="square">
            <a:spAutoFit/>
          </a:bodyPr>
          <a:lstStyle/>
          <a:p>
            <a:r>
              <a:rPr lang="vi-VN" dirty="0"/>
              <a:t>Như đã thảo luận về các thành phần và kiến trúc chung của Vision-Language Models (VLMs), có thể thấy rằng việc kết hợp các mô hình xử lý hình ảnh (Vision Encoder) với các mô hình ngôn ngữ lớn (LLMs) đã mở ra khả năng mạnh mẽ để giải quyết các bài toán đa phương thức phức tạp. Tuy nhiên, trong thực tế, việc tích hợp này thường đối mặt với các thách thức như yêu cầu tài nguyên lớn và thiếu dữ liệu điều chỉnh theo tác vụ cụ thể.</a:t>
            </a:r>
          </a:p>
          <a:p>
            <a:r>
              <a:rPr lang="vi-VN" dirty="0"/>
              <a:t>Điều này dẫn đến sự ra đời của </a:t>
            </a:r>
            <a:r>
              <a:rPr lang="vi-VN" b="1" dirty="0"/>
              <a:t>LLaVA</a:t>
            </a:r>
            <a:r>
              <a:rPr lang="vi-VN" dirty="0"/>
              <a:t>, một hướng tiếp cận tiên phong trong việc xây dựng các mô hình đa phương thức tổng quát. </a:t>
            </a:r>
            <a:r>
              <a:rPr lang="vi-VN" b="1" dirty="0"/>
              <a:t>LLaVA</a:t>
            </a:r>
            <a:r>
              <a:rPr lang="vi-VN" dirty="0"/>
              <a:t> không chỉ tối ưu hóa việc kết nối giữa các thành phần hình ảnh và ngôn ngữ mà còn áp dụng một quy trình </a:t>
            </a:r>
            <a:r>
              <a:rPr lang="vi-VN" b="1" dirty="0"/>
              <a:t>Instruction Tuning</a:t>
            </a:r>
            <a:r>
              <a:rPr lang="vi-VN" dirty="0"/>
              <a:t> đặc biệt, tận dụng dữ liệu được tạo tự động bởi các mô hình như GPT-4 để huấn luyện mô hình hiểu và tuân thủ các hướng dẫn từ con người.</a:t>
            </a:r>
          </a:p>
        </p:txBody>
      </p:sp>
    </p:spTree>
    <p:extLst>
      <p:ext uri="{BB962C8B-B14F-4D97-AF65-F5344CB8AC3E}">
        <p14:creationId xmlns:p14="http://schemas.microsoft.com/office/powerpoint/2010/main" val="3044903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Simple Baseline using  LLM for KBVQA</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vi-VN" dirty="0"/>
              <a:t>Phương pháp sử dụng LLaMA với học ngữ cảnh và các chú thích hình ảnh có định hướng câu hỏi, không cần huấn luyện hoặc sử dụng cơ sở dữ liệu ngoài. Kết quả đạt độ chính xác hàng đầu trên các bộ dữ liệu OK-VQA, mở ra hướng đi mới cho các giải pháp KB-VQA đơn giản và hiệu quả.</a:t>
            </a: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1CA5F-0900-FD24-5180-A396920D39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73EBE-59FF-721E-C55C-3314DAB10D89}"/>
              </a:ext>
            </a:extLst>
          </p:cNvPr>
          <p:cNvSpPr>
            <a:spLocks noGrp="1"/>
          </p:cNvSpPr>
          <p:nvPr>
            <p:ph type="title"/>
          </p:nvPr>
        </p:nvSpPr>
        <p:spPr/>
        <p:txBody>
          <a:bodyPr/>
          <a:lstStyle/>
          <a:p>
            <a:r>
              <a:rPr lang="en-US" dirty="0"/>
              <a:t>Simple Baseline using  LLM for KBVQA</a:t>
            </a:r>
          </a:p>
        </p:txBody>
      </p:sp>
      <p:sp>
        <p:nvSpPr>
          <p:cNvPr id="4" name="Slide Number Placeholder 3">
            <a:extLst>
              <a:ext uri="{FF2B5EF4-FFF2-40B4-BE49-F238E27FC236}">
                <a16:creationId xmlns:a16="http://schemas.microsoft.com/office/drawing/2014/main" id="{D8EBCA0E-0A2D-BDD2-960E-53D3E9F4F62E}"/>
              </a:ext>
            </a:extLst>
          </p:cNvPr>
          <p:cNvSpPr>
            <a:spLocks noGrp="1"/>
          </p:cNvSpPr>
          <p:nvPr>
            <p:ph type="sldNum" sz="quarter" idx="12"/>
          </p:nvPr>
        </p:nvSpPr>
        <p:spPr/>
        <p:txBody>
          <a:bodyPr/>
          <a:lstStyle/>
          <a:p>
            <a:fld id="{9EA0BE3B-158A-4EDF-80DC-E394A0D1600F}" type="slidenum">
              <a:rPr lang="en-US" smtClean="0"/>
              <a:pPr/>
              <a:t>14</a:t>
            </a:fld>
            <a:endParaRPr lang="en-US" dirty="0"/>
          </a:p>
        </p:txBody>
      </p:sp>
      <p:pic>
        <p:nvPicPr>
          <p:cNvPr id="5" name="Content Placeholder 4">
            <a:extLst>
              <a:ext uri="{FF2B5EF4-FFF2-40B4-BE49-F238E27FC236}">
                <a16:creationId xmlns:a16="http://schemas.microsoft.com/office/drawing/2014/main" id="{FA5A3136-BC8C-90F5-9FCD-21FF3046DC14}"/>
              </a:ext>
            </a:extLst>
          </p:cNvPr>
          <p:cNvPicPr>
            <a:picLocks noGrp="1" noChangeAspect="1"/>
          </p:cNvPicPr>
          <p:nvPr>
            <p:ph sz="quarter" idx="13"/>
          </p:nvPr>
        </p:nvPicPr>
        <p:blipFill>
          <a:blip r:embed="rId2"/>
          <a:stretch>
            <a:fillRect/>
          </a:stretch>
        </p:blipFill>
        <p:spPr>
          <a:xfrm>
            <a:off x="731061" y="1603786"/>
            <a:ext cx="7681878" cy="3650429"/>
          </a:xfrm>
          <a:prstGeom prst="rect">
            <a:avLst/>
          </a:prstGeom>
        </p:spPr>
      </p:pic>
    </p:spTree>
    <p:extLst>
      <p:ext uri="{BB962C8B-B14F-4D97-AF65-F5344CB8AC3E}">
        <p14:creationId xmlns:p14="http://schemas.microsoft.com/office/powerpoint/2010/main" val="2859648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F92D4-54A4-00E1-199B-EED04BFBC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21F47-D17C-3E02-3EE3-975E63F32ADC}"/>
              </a:ext>
            </a:extLst>
          </p:cNvPr>
          <p:cNvSpPr>
            <a:spLocks noGrp="1"/>
          </p:cNvSpPr>
          <p:nvPr>
            <p:ph type="title"/>
          </p:nvPr>
        </p:nvSpPr>
        <p:spPr/>
        <p:txBody>
          <a:bodyPr/>
          <a:lstStyle/>
          <a:p>
            <a:r>
              <a:rPr lang="en-US" dirty="0"/>
              <a:t>Simple Baseline using  LLM for KBVQA</a:t>
            </a:r>
          </a:p>
        </p:txBody>
      </p:sp>
      <p:sp>
        <p:nvSpPr>
          <p:cNvPr id="3" name="Content Placeholder 2">
            <a:extLst>
              <a:ext uri="{FF2B5EF4-FFF2-40B4-BE49-F238E27FC236}">
                <a16:creationId xmlns:a16="http://schemas.microsoft.com/office/drawing/2014/main" id="{CBC0C01D-8A63-6863-87C1-3B330BFEC72E}"/>
              </a:ext>
            </a:extLst>
          </p:cNvPr>
          <p:cNvSpPr>
            <a:spLocks noGrp="1"/>
          </p:cNvSpPr>
          <p:nvPr>
            <p:ph sz="quarter" idx="13"/>
          </p:nvPr>
        </p:nvSpPr>
        <p:spPr/>
        <p:txBody>
          <a:bodyPr/>
          <a:lstStyle/>
          <a:p>
            <a:r>
              <a:rPr lang="vi-VN" sz="1500" b="1" dirty="0"/>
              <a:t>Sinh các chú thích hình ảnh có định hướng câu hỏi</a:t>
            </a:r>
            <a:r>
              <a:rPr lang="en-US" sz="1500" b="1" dirty="0"/>
              <a:t>:</a:t>
            </a:r>
          </a:p>
          <a:p>
            <a:pPr lvl="1"/>
            <a:r>
              <a:rPr lang="vi-VN" sz="1500" dirty="0"/>
              <a:t>Sử dụng khung làm việc </a:t>
            </a:r>
            <a:r>
              <a:rPr lang="vi-VN" sz="1500" b="1" dirty="0"/>
              <a:t>PNPVQA</a:t>
            </a:r>
            <a:r>
              <a:rPr lang="vi-VN" sz="1500" dirty="0"/>
              <a:t> để tạo các chú thích có định hướng câu hỏi. PNPVQA dựa trên bản đồ saliency (saliency map) để xác định các vùng liên quan nhất của hình ảnh theo câu hỏi.</a:t>
            </a:r>
            <a:endParaRPr lang="en-US" sz="1500" dirty="0"/>
          </a:p>
          <a:p>
            <a:r>
              <a:rPr lang="vi-VN" sz="1500" b="1" dirty="0"/>
              <a:t>Lựa chọn các chú thích phù hợp nhất</a:t>
            </a:r>
            <a:r>
              <a:rPr lang="en-US" sz="1500" b="1" dirty="0"/>
              <a:t>:</a:t>
            </a:r>
            <a:endParaRPr lang="vi-VN" sz="1500" b="1" dirty="0"/>
          </a:p>
          <a:p>
            <a:pPr lvl="1"/>
            <a:r>
              <a:rPr lang="vi-VN" sz="1500" dirty="0"/>
              <a:t>Dùng </a:t>
            </a:r>
            <a:r>
              <a:rPr lang="vi-VN" sz="1500" b="1" dirty="0"/>
              <a:t>BLIP</a:t>
            </a:r>
            <a:r>
              <a:rPr lang="vi-VN" sz="1500" dirty="0"/>
              <a:t> để mã hóa văn bản và hình ảnh:</a:t>
            </a:r>
          </a:p>
          <a:p>
            <a:pPr marL="900113" lvl="2" indent="-214313"/>
            <a:r>
              <a:rPr lang="vi-VN" dirty="0"/>
              <a:t>BLIP’s text encoder mã hóa chú thích thành vector đặc trưng.</a:t>
            </a:r>
          </a:p>
          <a:p>
            <a:pPr marL="900113" lvl="2" indent="-214313"/>
            <a:r>
              <a:rPr lang="vi-VN" dirty="0"/>
              <a:t>BLIP’s image encoder mã hóa hình ảnh thành vector đặc trưng.</a:t>
            </a:r>
          </a:p>
          <a:p>
            <a:pPr lvl="1"/>
            <a:r>
              <a:rPr lang="vi-VN" sz="1500" dirty="0"/>
              <a:t>Tính </a:t>
            </a:r>
            <a:r>
              <a:rPr lang="vi-VN" sz="1500" b="1" dirty="0"/>
              <a:t>độ tương đồng cosine</a:t>
            </a:r>
            <a:r>
              <a:rPr lang="vi-VN" sz="1500" dirty="0"/>
              <a:t> giữa các vector của chú thích và hình ảnh.</a:t>
            </a:r>
          </a:p>
          <a:p>
            <a:pPr lvl="1"/>
            <a:r>
              <a:rPr lang="vi-VN" sz="1500" dirty="0"/>
              <a:t>Chọn </a:t>
            </a:r>
            <a:r>
              <a:rPr lang="vi-VN" sz="1500" b="1" dirty="0"/>
              <a:t>m chú thích tốt nhất</a:t>
            </a:r>
            <a:r>
              <a:rPr lang="vi-VN" sz="1500" dirty="0"/>
              <a:t> (phù hợp nhất) dựa trên độ tương đồng cao nhất.</a:t>
            </a:r>
          </a:p>
          <a:p>
            <a:endParaRPr lang="en-US" sz="1500" dirty="0"/>
          </a:p>
        </p:txBody>
      </p:sp>
      <p:sp>
        <p:nvSpPr>
          <p:cNvPr id="4" name="Slide Number Placeholder 3">
            <a:extLst>
              <a:ext uri="{FF2B5EF4-FFF2-40B4-BE49-F238E27FC236}">
                <a16:creationId xmlns:a16="http://schemas.microsoft.com/office/drawing/2014/main" id="{4BC41C5D-6FD0-8334-8DA8-DDA9BBBC4564}"/>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Tree>
    <p:extLst>
      <p:ext uri="{BB962C8B-B14F-4D97-AF65-F5344CB8AC3E}">
        <p14:creationId xmlns:p14="http://schemas.microsoft.com/office/powerpoint/2010/main" val="3206418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EAA0C-D38D-61E8-D6B2-AE6A065F1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0FEE4-8A90-1244-9715-443E6C0D364D}"/>
              </a:ext>
            </a:extLst>
          </p:cNvPr>
          <p:cNvSpPr>
            <a:spLocks noGrp="1"/>
          </p:cNvSpPr>
          <p:nvPr>
            <p:ph type="title"/>
          </p:nvPr>
        </p:nvSpPr>
        <p:spPr/>
        <p:txBody>
          <a:bodyPr/>
          <a:lstStyle/>
          <a:p>
            <a:r>
              <a:rPr lang="en-US" dirty="0"/>
              <a:t>Simple Baseline using  LLM for KBVQA</a:t>
            </a:r>
          </a:p>
        </p:txBody>
      </p:sp>
      <p:sp>
        <p:nvSpPr>
          <p:cNvPr id="3" name="Content Placeholder 2">
            <a:extLst>
              <a:ext uri="{FF2B5EF4-FFF2-40B4-BE49-F238E27FC236}">
                <a16:creationId xmlns:a16="http://schemas.microsoft.com/office/drawing/2014/main" id="{0FB86201-9779-6F3A-ADBF-2E53DABF6CCA}"/>
              </a:ext>
            </a:extLst>
          </p:cNvPr>
          <p:cNvSpPr>
            <a:spLocks noGrp="1"/>
          </p:cNvSpPr>
          <p:nvPr>
            <p:ph sz="quarter" idx="13"/>
          </p:nvPr>
        </p:nvSpPr>
        <p:spPr/>
        <p:txBody>
          <a:bodyPr/>
          <a:lstStyle/>
          <a:p>
            <a:r>
              <a:rPr lang="vi-VN" sz="1650" b="1" dirty="0"/>
              <a:t>Thiết kế prompt cho LLaMA</a:t>
            </a:r>
          </a:p>
          <a:p>
            <a:pPr lvl="1"/>
            <a:r>
              <a:rPr lang="vi-VN" sz="1350" dirty="0"/>
              <a:t>Prompt bao gồm:</a:t>
            </a:r>
          </a:p>
          <a:p>
            <a:pPr marL="900113" lvl="2" indent="-214313"/>
            <a:r>
              <a:rPr lang="vi-VN" sz="1350" b="1" dirty="0"/>
              <a:t>Instruction head</a:t>
            </a:r>
            <a:r>
              <a:rPr lang="vi-VN" sz="1350" dirty="0"/>
              <a:t>: Mô tả nhiệm vụ (ví dụ: “Trả lời câu hỏi dựa trên hình ảnh và chú thích”).</a:t>
            </a:r>
          </a:p>
          <a:p>
            <a:pPr marL="900113" lvl="2" indent="-214313"/>
            <a:r>
              <a:rPr lang="vi-VN" sz="1350" dirty="0"/>
              <a:t>Các </a:t>
            </a:r>
            <a:r>
              <a:rPr lang="vi-VN" sz="1350" b="1" dirty="0"/>
              <a:t>chú thích đã chọn</a:t>
            </a:r>
            <a:r>
              <a:rPr lang="vi-VN" sz="1350" dirty="0"/>
              <a:t> của hình ảnh.</a:t>
            </a:r>
          </a:p>
          <a:p>
            <a:pPr marL="900113" lvl="2" indent="-214313"/>
            <a:r>
              <a:rPr lang="vi-VN" sz="1350" dirty="0"/>
              <a:t>Các </a:t>
            </a:r>
            <a:r>
              <a:rPr lang="vi-VN" sz="1350" b="1" dirty="0"/>
              <a:t>ví dụ ngữ cảnh</a:t>
            </a:r>
            <a:r>
              <a:rPr lang="vi-VN" sz="1350" dirty="0"/>
              <a:t> (in-context examples): Các bộ ba câu hỏi, chú thích và câu trả lời từ tập huấn luyện có độ tương đồng cao nhất với câu hỏi hiện tại.</a:t>
            </a:r>
          </a:p>
          <a:p>
            <a:pPr marL="900113" lvl="2" indent="-214313"/>
            <a:r>
              <a:rPr lang="vi-VN" sz="1350" b="1" dirty="0"/>
              <a:t>Câu hỏi và chú thích của hình ảnh hiện tại</a:t>
            </a:r>
            <a:r>
              <a:rPr lang="vi-VN" sz="1650" dirty="0"/>
              <a:t>.</a:t>
            </a:r>
            <a:endParaRPr lang="en-US" sz="1650" dirty="0"/>
          </a:p>
          <a:p>
            <a:r>
              <a:rPr lang="vi-VN" sz="1650" b="1" dirty="0"/>
              <a:t>Học ngữ cảnh (Few-shot In-Context Learning)</a:t>
            </a:r>
          </a:p>
          <a:p>
            <a:pPr lvl="1"/>
            <a:r>
              <a:rPr lang="vi-VN" sz="1350" dirty="0"/>
              <a:t>Prompt được đưa vào mô hình LLaMA-13B.</a:t>
            </a:r>
          </a:p>
          <a:p>
            <a:pPr lvl="1"/>
            <a:r>
              <a:rPr lang="vi-VN" sz="1350" dirty="0"/>
              <a:t>LLaMA thực hiện </a:t>
            </a:r>
            <a:r>
              <a:rPr lang="vi-VN" sz="1350" b="1" dirty="0"/>
              <a:t>học ngữ cảnh</a:t>
            </a:r>
            <a:r>
              <a:rPr lang="vi-VN" sz="1350" dirty="0"/>
              <a:t> để tạo câu trả lời dưới dạng văn bản tự do (open-ended text generation).</a:t>
            </a:r>
          </a:p>
          <a:p>
            <a:pPr marL="214313" indent="-214313"/>
            <a:endParaRPr lang="vi-VN" sz="1800" dirty="0"/>
          </a:p>
          <a:p>
            <a:endParaRPr lang="en-US" sz="1500" dirty="0"/>
          </a:p>
        </p:txBody>
      </p:sp>
      <p:sp>
        <p:nvSpPr>
          <p:cNvPr id="4" name="Slide Number Placeholder 3">
            <a:extLst>
              <a:ext uri="{FF2B5EF4-FFF2-40B4-BE49-F238E27FC236}">
                <a16:creationId xmlns:a16="http://schemas.microsoft.com/office/drawing/2014/main" id="{F3CC2877-0522-2800-D7DA-ADD9DDF6CBC4}"/>
              </a:ext>
            </a:extLst>
          </p:cNvPr>
          <p:cNvSpPr>
            <a:spLocks noGrp="1"/>
          </p:cNvSpPr>
          <p:nvPr>
            <p:ph type="sldNum" sz="quarter" idx="12"/>
          </p:nvPr>
        </p:nvSpPr>
        <p:spPr/>
        <p:txBody>
          <a:bodyPr/>
          <a:lstStyle/>
          <a:p>
            <a:fld id="{9EA0BE3B-158A-4EDF-80DC-E394A0D1600F}" type="slidenum">
              <a:rPr lang="en-US" smtClean="0"/>
              <a:pPr/>
              <a:t>16</a:t>
            </a:fld>
            <a:endParaRPr lang="en-US" dirty="0"/>
          </a:p>
        </p:txBody>
      </p:sp>
      <p:pic>
        <p:nvPicPr>
          <p:cNvPr id="6" name="Picture 5">
            <a:extLst>
              <a:ext uri="{FF2B5EF4-FFF2-40B4-BE49-F238E27FC236}">
                <a16:creationId xmlns:a16="http://schemas.microsoft.com/office/drawing/2014/main" id="{36FA4022-ADA3-D473-7321-48068DD2E2D9}"/>
              </a:ext>
            </a:extLst>
          </p:cNvPr>
          <p:cNvPicPr>
            <a:picLocks noChangeAspect="1"/>
          </p:cNvPicPr>
          <p:nvPr/>
        </p:nvPicPr>
        <p:blipFill>
          <a:blip r:embed="rId2"/>
          <a:stretch>
            <a:fillRect/>
          </a:stretch>
        </p:blipFill>
        <p:spPr>
          <a:xfrm>
            <a:off x="2667029" y="4177729"/>
            <a:ext cx="3809942" cy="1028888"/>
          </a:xfrm>
          <a:prstGeom prst="rect">
            <a:avLst/>
          </a:prstGeom>
        </p:spPr>
      </p:pic>
    </p:spTree>
    <p:extLst>
      <p:ext uri="{BB962C8B-B14F-4D97-AF65-F5344CB8AC3E}">
        <p14:creationId xmlns:p14="http://schemas.microsoft.com/office/powerpoint/2010/main" val="4181833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6AFC1-1D53-9622-1708-9B08CF8D030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0EDCD-288A-0952-C90B-710B0D3D4123}"/>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D7A8BDAC-9A1B-4694-7B66-E867922C68A3}"/>
              </a:ext>
            </a:extLst>
          </p:cNvPr>
          <p:cNvSpPr>
            <a:spLocks noGrp="1"/>
          </p:cNvSpPr>
          <p:nvPr>
            <p:ph type="title"/>
          </p:nvPr>
        </p:nvSpPr>
        <p:spPr/>
        <p:txBody>
          <a:bodyPr/>
          <a:lstStyle/>
          <a:p>
            <a:r>
              <a:rPr lang="en-GB" dirty="0"/>
              <a:t>Retrieval Augmented VQA</a:t>
            </a:r>
            <a:endParaRPr lang="en-US" dirty="0"/>
          </a:p>
        </p:txBody>
      </p:sp>
      <p:sp>
        <p:nvSpPr>
          <p:cNvPr id="4" name="TextBox 3">
            <a:extLst>
              <a:ext uri="{FF2B5EF4-FFF2-40B4-BE49-F238E27FC236}">
                <a16:creationId xmlns:a16="http://schemas.microsoft.com/office/drawing/2014/main" id="{42BBB337-51E1-A618-E84D-B8AE643FF0D7}"/>
              </a:ext>
            </a:extLst>
          </p:cNvPr>
          <p:cNvSpPr txBox="1"/>
          <p:nvPr/>
        </p:nvSpPr>
        <p:spPr>
          <a:xfrm>
            <a:off x="235077" y="868018"/>
            <a:ext cx="8689706" cy="1200329"/>
          </a:xfrm>
          <a:prstGeom prst="rect">
            <a:avLst/>
          </a:prstGeom>
          <a:noFill/>
        </p:spPr>
        <p:txBody>
          <a:bodyPr wrap="square" rtlCol="0">
            <a:spAutoFit/>
          </a:bodyPr>
          <a:lstStyle/>
          <a:p>
            <a:r>
              <a:rPr lang="en-US" b="1" dirty="0"/>
              <a:t>Retrieval Augmented Visual Question Answering (RA-VQA): </a:t>
            </a:r>
            <a:r>
              <a:rPr lang="en-US" dirty="0" err="1"/>
              <a:t>là</a:t>
            </a:r>
            <a:r>
              <a:rPr lang="en-US" dirty="0"/>
              <a:t> </a:t>
            </a:r>
            <a:r>
              <a:rPr lang="en-US" dirty="0" err="1"/>
              <a:t>một</a:t>
            </a:r>
            <a:r>
              <a:rPr lang="en-US" dirty="0"/>
              <a:t> </a:t>
            </a:r>
            <a:r>
              <a:rPr lang="en-US" dirty="0" err="1"/>
              <a:t>phương</a:t>
            </a:r>
            <a:r>
              <a:rPr lang="en-US" dirty="0"/>
              <a:t> </a:t>
            </a:r>
            <a:r>
              <a:rPr lang="en-US" dirty="0" err="1"/>
              <a:t>pháp</a:t>
            </a:r>
            <a:r>
              <a:rPr lang="en-US" dirty="0"/>
              <a:t> </a:t>
            </a:r>
            <a:r>
              <a:rPr lang="en-US" dirty="0" err="1"/>
              <a:t>mới</a:t>
            </a:r>
            <a:r>
              <a:rPr lang="en-US" dirty="0"/>
              <a:t> </a:t>
            </a:r>
            <a:r>
              <a:rPr lang="en-US" dirty="0" err="1"/>
              <a:t>trong</a:t>
            </a:r>
            <a:r>
              <a:rPr lang="en-US" dirty="0"/>
              <a:t> </a:t>
            </a:r>
            <a:r>
              <a:rPr lang="en-US" b="1" dirty="0"/>
              <a:t>Knowledge-Base Visual Question Answering (KB-VQA) </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kết</a:t>
            </a:r>
            <a:r>
              <a:rPr lang="en-US" dirty="0"/>
              <a:t> </a:t>
            </a:r>
            <a:r>
              <a:rPr lang="en-US" dirty="0" err="1"/>
              <a:t>hợp</a:t>
            </a:r>
            <a:r>
              <a:rPr lang="en-US" dirty="0"/>
              <a:t> </a:t>
            </a:r>
            <a:r>
              <a:rPr lang="en-US" dirty="0" err="1"/>
              <a:t>mạnh</a:t>
            </a:r>
            <a:r>
              <a:rPr lang="en-US" dirty="0"/>
              <a:t> </a:t>
            </a:r>
            <a:r>
              <a:rPr lang="en-US" dirty="0" err="1"/>
              <a:t>mẽ</a:t>
            </a:r>
            <a:r>
              <a:rPr lang="en-US" dirty="0"/>
              <a:t> </a:t>
            </a:r>
            <a:r>
              <a:rPr lang="en-US" dirty="0" err="1"/>
              <a:t>giữa</a:t>
            </a:r>
            <a:r>
              <a:rPr lang="en-US" dirty="0"/>
              <a:t> </a:t>
            </a:r>
            <a:r>
              <a:rPr lang="en-US" b="1" dirty="0" err="1"/>
              <a:t>truy</a:t>
            </a:r>
            <a:r>
              <a:rPr lang="en-US" b="1" dirty="0"/>
              <a:t> </a:t>
            </a:r>
            <a:r>
              <a:rPr lang="en-US" b="1" dirty="0" err="1"/>
              <a:t>xuất</a:t>
            </a:r>
            <a:r>
              <a:rPr lang="en-US" b="1" dirty="0"/>
              <a:t> </a:t>
            </a:r>
            <a:r>
              <a:rPr lang="en-US" b="1" dirty="0" err="1"/>
              <a:t>thông</a:t>
            </a:r>
            <a:r>
              <a:rPr lang="en-US" b="1" dirty="0"/>
              <a:t> tin (information retrieval) </a:t>
            </a:r>
            <a:r>
              <a:rPr lang="en-US" dirty="0" err="1"/>
              <a:t>và</a:t>
            </a:r>
            <a:r>
              <a:rPr lang="en-US" dirty="0"/>
              <a:t> </a:t>
            </a:r>
            <a:r>
              <a:rPr lang="en-US" b="1" dirty="0" err="1"/>
              <a:t>sinh</a:t>
            </a:r>
            <a:r>
              <a:rPr lang="en-US" b="1" dirty="0"/>
              <a:t> </a:t>
            </a:r>
            <a:r>
              <a:rPr lang="en-US" b="1" dirty="0" err="1"/>
              <a:t>câu</a:t>
            </a:r>
            <a:r>
              <a:rPr lang="en-US" b="1" dirty="0"/>
              <a:t> </a:t>
            </a:r>
            <a:r>
              <a:rPr lang="en-US" b="1" dirty="0" err="1"/>
              <a:t>trả</a:t>
            </a:r>
            <a:r>
              <a:rPr lang="en-US" b="1" dirty="0"/>
              <a:t> </a:t>
            </a:r>
            <a:r>
              <a:rPr lang="en-US" b="1" dirty="0" err="1"/>
              <a:t>lời</a:t>
            </a:r>
            <a:r>
              <a:rPr lang="en-US" b="1" dirty="0"/>
              <a:t> (answer generation)</a:t>
            </a:r>
          </a:p>
        </p:txBody>
      </p:sp>
      <p:pic>
        <p:nvPicPr>
          <p:cNvPr id="6" name="Picture 5">
            <a:extLst>
              <a:ext uri="{FF2B5EF4-FFF2-40B4-BE49-F238E27FC236}">
                <a16:creationId xmlns:a16="http://schemas.microsoft.com/office/drawing/2014/main" id="{49F68C13-ACC5-16E8-ED00-4D613F84D164}"/>
              </a:ext>
            </a:extLst>
          </p:cNvPr>
          <p:cNvPicPr>
            <a:picLocks noChangeAspect="1"/>
          </p:cNvPicPr>
          <p:nvPr/>
        </p:nvPicPr>
        <p:blipFill>
          <a:blip r:embed="rId3"/>
          <a:stretch>
            <a:fillRect/>
          </a:stretch>
        </p:blipFill>
        <p:spPr>
          <a:xfrm>
            <a:off x="1091112" y="2157648"/>
            <a:ext cx="6961775" cy="2542704"/>
          </a:xfrm>
          <a:prstGeom prst="rect">
            <a:avLst/>
          </a:prstGeom>
        </p:spPr>
      </p:pic>
      <p:sp>
        <p:nvSpPr>
          <p:cNvPr id="7" name="TextBox 6">
            <a:extLst>
              <a:ext uri="{FF2B5EF4-FFF2-40B4-BE49-F238E27FC236}">
                <a16:creationId xmlns:a16="http://schemas.microsoft.com/office/drawing/2014/main" id="{49C88FD2-0482-B4B3-E6B5-12AFA85DDA82}"/>
              </a:ext>
            </a:extLst>
          </p:cNvPr>
          <p:cNvSpPr txBox="1"/>
          <p:nvPr/>
        </p:nvSpPr>
        <p:spPr>
          <a:xfrm>
            <a:off x="235077" y="4789901"/>
            <a:ext cx="4283224" cy="1200329"/>
          </a:xfrm>
          <a:prstGeom prst="rect">
            <a:avLst/>
          </a:prstGeom>
          <a:noFill/>
        </p:spPr>
        <p:txBody>
          <a:bodyPr wrap="none" rtlCol="0">
            <a:spAutoFit/>
          </a:bodyPr>
          <a:lstStyle/>
          <a:p>
            <a:r>
              <a:rPr lang="en-US" b="1" dirty="0"/>
              <a:t>Thành </a:t>
            </a:r>
            <a:r>
              <a:rPr lang="en-US" b="1" dirty="0" err="1"/>
              <a:t>phần</a:t>
            </a:r>
            <a:r>
              <a:rPr lang="en-US" b="1" dirty="0"/>
              <a:t> </a:t>
            </a:r>
            <a:r>
              <a:rPr lang="en-US" b="1" dirty="0" err="1"/>
              <a:t>chính</a:t>
            </a:r>
            <a:r>
              <a:rPr lang="en-US" b="1" dirty="0"/>
              <a:t>: </a:t>
            </a:r>
          </a:p>
          <a:p>
            <a:pPr marL="742950" lvl="1" indent="-285750">
              <a:buFont typeface="Arial" panose="020B0604020202020204" pitchFamily="34" charset="0"/>
              <a:buChar char="•"/>
            </a:pPr>
            <a:r>
              <a:rPr lang="en-US" b="1" dirty="0"/>
              <a:t>Vision-to-Language Transformation</a:t>
            </a:r>
          </a:p>
          <a:p>
            <a:pPr marL="742950" lvl="1" indent="-285750">
              <a:buFont typeface="Arial" panose="020B0604020202020204" pitchFamily="34" charset="0"/>
              <a:buChar char="•"/>
            </a:pPr>
            <a:r>
              <a:rPr lang="en-US" b="1" dirty="0"/>
              <a:t>Dense Passage Retrieval</a:t>
            </a:r>
          </a:p>
          <a:p>
            <a:pPr marL="742950" lvl="1" indent="-285750">
              <a:buFont typeface="Arial" panose="020B0604020202020204" pitchFamily="34" charset="0"/>
              <a:buChar char="•"/>
            </a:pPr>
            <a:r>
              <a:rPr lang="en-US" b="1" dirty="0"/>
              <a:t>Joint Training</a:t>
            </a:r>
          </a:p>
        </p:txBody>
      </p:sp>
    </p:spTree>
    <p:extLst>
      <p:ext uri="{BB962C8B-B14F-4D97-AF65-F5344CB8AC3E}">
        <p14:creationId xmlns:p14="http://schemas.microsoft.com/office/powerpoint/2010/main" val="187437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F31B0-A91D-0AF4-8D5E-ECDFAD9344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85032E-C81F-348E-CDDC-44B7DD5B7477}"/>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C1664397-15BD-A709-6E1E-15337DA7D701}"/>
              </a:ext>
            </a:extLst>
          </p:cNvPr>
          <p:cNvSpPr>
            <a:spLocks noGrp="1"/>
          </p:cNvSpPr>
          <p:nvPr>
            <p:ph type="title"/>
          </p:nvPr>
        </p:nvSpPr>
        <p:spPr/>
        <p:txBody>
          <a:bodyPr/>
          <a:lstStyle/>
          <a:p>
            <a:r>
              <a:rPr lang="en-US" dirty="0"/>
              <a:t>Vision-to-Language Transformation</a:t>
            </a:r>
          </a:p>
        </p:txBody>
      </p:sp>
      <p:sp>
        <p:nvSpPr>
          <p:cNvPr id="5" name="TextBox 4">
            <a:extLst>
              <a:ext uri="{FF2B5EF4-FFF2-40B4-BE49-F238E27FC236}">
                <a16:creationId xmlns:a16="http://schemas.microsoft.com/office/drawing/2014/main" id="{81CA8F13-7467-1336-89F4-1C9EEEA8F12D}"/>
              </a:ext>
            </a:extLst>
          </p:cNvPr>
          <p:cNvSpPr txBox="1"/>
          <p:nvPr/>
        </p:nvSpPr>
        <p:spPr>
          <a:xfrm>
            <a:off x="235077" y="967409"/>
            <a:ext cx="8689706" cy="923330"/>
          </a:xfrm>
          <a:prstGeom prst="rect">
            <a:avLst/>
          </a:prstGeom>
          <a:noFill/>
        </p:spPr>
        <p:txBody>
          <a:bodyPr wrap="square" rtlCol="0">
            <a:spAutoFit/>
          </a:bodyPr>
          <a:lstStyle/>
          <a:p>
            <a:r>
              <a:rPr lang="en-US" b="1" dirty="0"/>
              <a:t>Vision-to-Language Transformation: </a:t>
            </a:r>
            <a:r>
              <a:rPr lang="en-US" dirty="0" err="1"/>
              <a:t>là</a:t>
            </a:r>
            <a:r>
              <a:rPr lang="en-US" dirty="0"/>
              <a:t> </a:t>
            </a:r>
            <a:r>
              <a:rPr lang="en-US" dirty="0" err="1"/>
              <a:t>thành</a:t>
            </a:r>
            <a:r>
              <a:rPr lang="en-US" dirty="0"/>
              <a:t> </a:t>
            </a:r>
            <a:r>
              <a:rPr lang="en-US" dirty="0" err="1"/>
              <a:t>phần</a:t>
            </a:r>
            <a:r>
              <a:rPr lang="en-US" dirty="0"/>
              <a:t> </a:t>
            </a:r>
            <a:r>
              <a:rPr lang="en-US" dirty="0" err="1"/>
              <a:t>tương</a:t>
            </a:r>
            <a:r>
              <a:rPr lang="en-US" dirty="0"/>
              <a:t> </a:t>
            </a:r>
            <a:r>
              <a:rPr lang="en-US" dirty="0" err="1"/>
              <a:t>tự</a:t>
            </a:r>
            <a:r>
              <a:rPr lang="en-US" dirty="0"/>
              <a:t> </a:t>
            </a:r>
            <a:r>
              <a:rPr lang="en-US" dirty="0" err="1"/>
              <a:t>như</a:t>
            </a:r>
            <a:r>
              <a:rPr lang="en-US" dirty="0"/>
              <a:t> </a:t>
            </a:r>
            <a:r>
              <a:rPr lang="en-US" b="1" dirty="0"/>
              <a:t>Vision Language Model (VLM) </a:t>
            </a:r>
            <a:r>
              <a:rPr lang="en-US" dirty="0" err="1"/>
              <a:t>giúp</a:t>
            </a:r>
            <a:r>
              <a:rPr lang="en-US" dirty="0"/>
              <a:t> </a:t>
            </a:r>
            <a:r>
              <a:rPr lang="en-US" dirty="0" err="1"/>
              <a:t>chuyển</a:t>
            </a:r>
            <a:r>
              <a:rPr lang="en-US" dirty="0"/>
              <a:t> </a:t>
            </a:r>
            <a:r>
              <a:rPr lang="en-US" dirty="0" err="1"/>
              <a:t>đổi</a:t>
            </a:r>
            <a:r>
              <a:rPr lang="en-US" dirty="0"/>
              <a:t> </a:t>
            </a:r>
            <a:r>
              <a:rPr lang="en-US" dirty="0" err="1"/>
              <a:t>từ</a:t>
            </a:r>
            <a:r>
              <a:rPr lang="en-US" dirty="0"/>
              <a:t> </a:t>
            </a:r>
            <a:r>
              <a:rPr lang="en-US" dirty="0" err="1"/>
              <a:t>hình</a:t>
            </a:r>
            <a:r>
              <a:rPr lang="en-US" dirty="0"/>
              <a:t> </a:t>
            </a:r>
            <a:r>
              <a:rPr lang="en-US" dirty="0" err="1"/>
              <a:t>ảnh</a:t>
            </a:r>
            <a:r>
              <a:rPr lang="en-US" dirty="0"/>
              <a:t> </a:t>
            </a:r>
            <a:r>
              <a:rPr lang="en-US" dirty="0" err="1"/>
              <a:t>thành</a:t>
            </a:r>
            <a:r>
              <a:rPr lang="en-US" dirty="0"/>
              <a:t> </a:t>
            </a:r>
            <a:r>
              <a:rPr lang="en-US" dirty="0" err="1"/>
              <a:t>các</a:t>
            </a:r>
            <a:r>
              <a:rPr lang="en-US" dirty="0"/>
              <a:t> </a:t>
            </a:r>
            <a:r>
              <a:rPr lang="en-US" dirty="0" err="1"/>
              <a:t>dạng</a:t>
            </a:r>
            <a:r>
              <a:rPr lang="en-US" dirty="0"/>
              <a:t> </a:t>
            </a:r>
            <a:r>
              <a:rPr lang="en-US" dirty="0" err="1"/>
              <a:t>biểu</a:t>
            </a:r>
            <a:r>
              <a:rPr lang="en-US" dirty="0"/>
              <a:t> </a:t>
            </a:r>
            <a:r>
              <a:rPr lang="en-US" dirty="0" err="1"/>
              <a:t>diễn</a:t>
            </a:r>
            <a:r>
              <a:rPr lang="en-US" dirty="0"/>
              <a:t> </a:t>
            </a:r>
            <a:r>
              <a:rPr lang="en-US" dirty="0" err="1"/>
              <a:t>văn</a:t>
            </a:r>
            <a:r>
              <a:rPr lang="en-US" dirty="0"/>
              <a:t> </a:t>
            </a:r>
            <a:r>
              <a:rPr lang="en-US" dirty="0" err="1"/>
              <a:t>bản</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bởi</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r>
              <a:rPr lang="en-US" dirty="0" err="1"/>
              <a:t>lớn</a:t>
            </a:r>
            <a:endParaRPr lang="en-US" b="1" dirty="0"/>
          </a:p>
        </p:txBody>
      </p:sp>
      <p:pic>
        <p:nvPicPr>
          <p:cNvPr id="7" name="Picture 6">
            <a:extLst>
              <a:ext uri="{FF2B5EF4-FFF2-40B4-BE49-F238E27FC236}">
                <a16:creationId xmlns:a16="http://schemas.microsoft.com/office/drawing/2014/main" id="{D9AE96DA-AB9E-3527-1329-61DF247C59BD}"/>
              </a:ext>
            </a:extLst>
          </p:cNvPr>
          <p:cNvPicPr>
            <a:picLocks noChangeAspect="1"/>
          </p:cNvPicPr>
          <p:nvPr/>
        </p:nvPicPr>
        <p:blipFill>
          <a:blip r:embed="rId2"/>
          <a:stretch>
            <a:fillRect/>
          </a:stretch>
        </p:blipFill>
        <p:spPr>
          <a:xfrm>
            <a:off x="572502" y="1890739"/>
            <a:ext cx="8014855" cy="1954576"/>
          </a:xfrm>
          <a:prstGeom prst="rect">
            <a:avLst/>
          </a:prstGeom>
        </p:spPr>
      </p:pic>
      <p:sp>
        <p:nvSpPr>
          <p:cNvPr id="9" name="TextBox 8">
            <a:extLst>
              <a:ext uri="{FF2B5EF4-FFF2-40B4-BE49-F238E27FC236}">
                <a16:creationId xmlns:a16="http://schemas.microsoft.com/office/drawing/2014/main" id="{ACED6FED-9AD3-7FF9-2BCE-87B9E0F218E5}"/>
              </a:ext>
            </a:extLst>
          </p:cNvPr>
          <p:cNvSpPr txBox="1"/>
          <p:nvPr/>
        </p:nvSpPr>
        <p:spPr>
          <a:xfrm>
            <a:off x="235077" y="4017385"/>
            <a:ext cx="8673846" cy="1754326"/>
          </a:xfrm>
          <a:prstGeom prst="rect">
            <a:avLst/>
          </a:prstGeom>
          <a:noFill/>
        </p:spPr>
        <p:txBody>
          <a:bodyPr wrap="square" rtlCol="0">
            <a:spAutoFit/>
          </a:bodyPr>
          <a:lstStyle/>
          <a:p>
            <a:r>
              <a:rPr lang="en-US" b="1" dirty="0"/>
              <a:t>Quy </a:t>
            </a:r>
            <a:r>
              <a:rPr lang="en-US" b="1" dirty="0" err="1"/>
              <a:t>trình</a:t>
            </a:r>
            <a:r>
              <a:rPr lang="en-US" b="1" dirty="0"/>
              <a:t> chi </a:t>
            </a:r>
            <a:r>
              <a:rPr lang="en-US" b="1" dirty="0" err="1"/>
              <a:t>tiết</a:t>
            </a:r>
            <a:r>
              <a:rPr lang="en-US" b="1" dirty="0"/>
              <a:t>: </a:t>
            </a:r>
          </a:p>
          <a:p>
            <a:pPr marL="742950" lvl="1" indent="-285750">
              <a:buFont typeface="Arial" panose="020B0604020202020204" pitchFamily="34" charset="0"/>
              <a:buChar char="•"/>
            </a:pPr>
            <a:r>
              <a:rPr lang="en-US" b="1" dirty="0"/>
              <a:t>Input: </a:t>
            </a:r>
            <a:r>
              <a:rPr lang="en-US" dirty="0"/>
              <a:t> </a:t>
            </a:r>
            <a:r>
              <a:rPr lang="en-US" dirty="0" err="1"/>
              <a:t>Ảnh</a:t>
            </a:r>
            <a:endParaRPr lang="en-US" dirty="0"/>
          </a:p>
          <a:p>
            <a:pPr marL="742950" lvl="1" indent="-285750">
              <a:buFont typeface="Arial" panose="020B0604020202020204" pitchFamily="34" charset="0"/>
              <a:buChar char="•"/>
            </a:pPr>
            <a:r>
              <a:rPr lang="en-US" b="1" dirty="0"/>
              <a:t>Processing:  </a:t>
            </a:r>
            <a:r>
              <a:rPr lang="en-US" dirty="0" err="1"/>
              <a:t>Phân</a:t>
            </a:r>
            <a:r>
              <a:rPr lang="en-US" dirty="0"/>
              <a:t> </a:t>
            </a:r>
            <a:r>
              <a:rPr lang="en-US" dirty="0" err="1"/>
              <a:t>tích</a:t>
            </a:r>
            <a:r>
              <a:rPr lang="en-US" dirty="0"/>
              <a:t> </a:t>
            </a:r>
            <a:r>
              <a:rPr lang="en-US" dirty="0" err="1"/>
              <a:t>hình</a:t>
            </a:r>
            <a:r>
              <a:rPr lang="en-US" dirty="0"/>
              <a:t> </a:t>
            </a:r>
            <a:r>
              <a:rPr lang="en-US" dirty="0" err="1"/>
              <a:t>ảnh</a:t>
            </a:r>
            <a:r>
              <a:rPr lang="en-US" dirty="0"/>
              <a:t> </a:t>
            </a:r>
            <a:r>
              <a:rPr lang="en-US" b="1" dirty="0"/>
              <a:t>(Image Analysis), </a:t>
            </a:r>
            <a:r>
              <a:rPr lang="en-US" dirty="0" err="1"/>
              <a:t>Tạo</a:t>
            </a:r>
            <a:r>
              <a:rPr lang="en-US" dirty="0"/>
              <a:t> </a:t>
            </a:r>
            <a:r>
              <a:rPr lang="en-US" dirty="0" err="1"/>
              <a:t>chú</a:t>
            </a:r>
            <a:r>
              <a:rPr lang="en-US" dirty="0"/>
              <a:t> </a:t>
            </a:r>
            <a:r>
              <a:rPr lang="en-US" dirty="0" err="1"/>
              <a:t>thích</a:t>
            </a:r>
            <a:r>
              <a:rPr lang="en-US" dirty="0"/>
              <a:t> </a:t>
            </a:r>
            <a:r>
              <a:rPr lang="en-US" dirty="0" err="1"/>
              <a:t>cho</a:t>
            </a:r>
            <a:r>
              <a:rPr lang="en-US" dirty="0"/>
              <a:t> </a:t>
            </a:r>
            <a:r>
              <a:rPr lang="en-US" dirty="0" err="1"/>
              <a:t>ảnh</a:t>
            </a:r>
            <a:r>
              <a:rPr lang="en-US" dirty="0"/>
              <a:t> </a:t>
            </a:r>
            <a:r>
              <a:rPr lang="en-US" b="1" dirty="0"/>
              <a:t>(Image Captioning), </a:t>
            </a:r>
            <a:r>
              <a:rPr lang="en-US" dirty="0" err="1"/>
              <a:t>Nhận</a:t>
            </a:r>
            <a:r>
              <a:rPr lang="en-US" dirty="0"/>
              <a:t> </a:t>
            </a:r>
            <a:r>
              <a:rPr lang="en-US" dirty="0" err="1"/>
              <a:t>diện</a:t>
            </a:r>
            <a:r>
              <a:rPr lang="en-US" dirty="0"/>
              <a:t> </a:t>
            </a:r>
            <a:r>
              <a:rPr lang="en-US" dirty="0" err="1"/>
              <a:t>văn</a:t>
            </a:r>
            <a:r>
              <a:rPr lang="en-US" dirty="0"/>
              <a:t> </a:t>
            </a:r>
            <a:r>
              <a:rPr lang="en-US" dirty="0" err="1"/>
              <a:t>bản</a:t>
            </a:r>
            <a:r>
              <a:rPr lang="en-US" dirty="0"/>
              <a:t> </a:t>
            </a:r>
            <a:r>
              <a:rPr lang="en-US" dirty="0" err="1"/>
              <a:t>có</a:t>
            </a:r>
            <a:r>
              <a:rPr lang="en-US" dirty="0"/>
              <a:t> </a:t>
            </a:r>
            <a:r>
              <a:rPr lang="en-US" dirty="0" err="1"/>
              <a:t>trong</a:t>
            </a:r>
            <a:r>
              <a:rPr lang="en-US" dirty="0"/>
              <a:t> </a:t>
            </a:r>
            <a:r>
              <a:rPr lang="en-US" dirty="0" err="1"/>
              <a:t>ảnh</a:t>
            </a:r>
            <a:r>
              <a:rPr lang="en-US" dirty="0"/>
              <a:t> (</a:t>
            </a:r>
            <a:r>
              <a:rPr lang="en-US" dirty="0" err="1"/>
              <a:t>nếu</a:t>
            </a:r>
            <a:r>
              <a:rPr lang="en-US" dirty="0"/>
              <a:t> </a:t>
            </a:r>
            <a:r>
              <a:rPr lang="en-US" dirty="0" err="1"/>
              <a:t>có</a:t>
            </a:r>
            <a:r>
              <a:rPr lang="en-US" dirty="0"/>
              <a:t>)</a:t>
            </a:r>
          </a:p>
          <a:p>
            <a:pPr marL="742950" lvl="1" indent="-285750">
              <a:buFont typeface="Arial" panose="020B0604020202020204" pitchFamily="34" charset="0"/>
              <a:buChar char="•"/>
            </a:pPr>
            <a:r>
              <a:rPr lang="en-US" b="1" dirty="0"/>
              <a:t>Output: </a:t>
            </a:r>
            <a:r>
              <a:rPr lang="en-US" dirty="0"/>
              <a:t> </a:t>
            </a:r>
            <a:r>
              <a:rPr lang="en-US" dirty="0" err="1"/>
              <a:t>đoạn</a:t>
            </a:r>
            <a:r>
              <a:rPr lang="en-US" dirty="0"/>
              <a:t> </a:t>
            </a:r>
            <a:r>
              <a:rPr lang="en-US" dirty="0" err="1"/>
              <a:t>văn</a:t>
            </a:r>
            <a:r>
              <a:rPr lang="en-US" dirty="0"/>
              <a:t> </a:t>
            </a:r>
            <a:r>
              <a:rPr lang="en-US" dirty="0" err="1"/>
              <a:t>bản</a:t>
            </a:r>
            <a:r>
              <a:rPr lang="en-US" dirty="0"/>
              <a:t> </a:t>
            </a:r>
            <a:r>
              <a:rPr lang="en-US" dirty="0" err="1"/>
              <a:t>kết</a:t>
            </a:r>
            <a:r>
              <a:rPr lang="en-US" dirty="0"/>
              <a:t> </a:t>
            </a:r>
            <a:r>
              <a:rPr lang="en-US" dirty="0" err="1"/>
              <a:t>hợp</a:t>
            </a:r>
            <a:r>
              <a:rPr lang="en-US" dirty="0"/>
              <a:t> </a:t>
            </a:r>
            <a:r>
              <a:rPr lang="en-US" dirty="0" err="1"/>
              <a:t>các</a:t>
            </a:r>
            <a:r>
              <a:rPr lang="en-US" dirty="0"/>
              <a:t> output </a:t>
            </a:r>
            <a:r>
              <a:rPr lang="en-US" dirty="0" err="1"/>
              <a:t>của</a:t>
            </a:r>
            <a:r>
              <a:rPr lang="en-US" dirty="0"/>
              <a:t> processing </a:t>
            </a:r>
            <a:r>
              <a:rPr lang="en-US" dirty="0" err="1"/>
              <a:t>với</a:t>
            </a:r>
            <a:r>
              <a:rPr lang="en-US" dirty="0"/>
              <a:t> </a:t>
            </a:r>
            <a:r>
              <a:rPr lang="en-US" dirty="0" err="1"/>
              <a:t>mỗi</a:t>
            </a:r>
            <a:r>
              <a:rPr lang="en-US" dirty="0"/>
              <a:t> </a:t>
            </a:r>
            <a:r>
              <a:rPr lang="en-US" dirty="0" err="1"/>
              <a:t>thành</a:t>
            </a:r>
            <a:r>
              <a:rPr lang="en-US" dirty="0"/>
              <a:t> </a:t>
            </a:r>
            <a:r>
              <a:rPr lang="en-US" dirty="0" err="1"/>
              <a:t>phần</a:t>
            </a:r>
            <a:r>
              <a:rPr lang="en-US" dirty="0"/>
              <a:t> </a:t>
            </a:r>
            <a:r>
              <a:rPr lang="en-US" dirty="0" err="1"/>
              <a:t>được</a:t>
            </a:r>
            <a:r>
              <a:rPr lang="en-US" dirty="0"/>
              <a:t> </a:t>
            </a:r>
            <a:r>
              <a:rPr lang="en-US" dirty="0" err="1"/>
              <a:t>đặt</a:t>
            </a:r>
            <a:r>
              <a:rPr lang="en-US" dirty="0"/>
              <a:t> </a:t>
            </a:r>
            <a:r>
              <a:rPr lang="en-US" dirty="0" err="1"/>
              <a:t>trong</a:t>
            </a:r>
            <a:r>
              <a:rPr lang="en-US" dirty="0"/>
              <a:t> tag </a:t>
            </a:r>
            <a:r>
              <a:rPr lang="en-US" dirty="0" err="1"/>
              <a:t>phù</a:t>
            </a:r>
            <a:r>
              <a:rPr lang="en-US" dirty="0"/>
              <a:t> </a:t>
            </a:r>
            <a:r>
              <a:rPr lang="en-US" dirty="0" err="1"/>
              <a:t>hợp</a:t>
            </a:r>
            <a:r>
              <a:rPr lang="en-US" dirty="0"/>
              <a:t> </a:t>
            </a:r>
            <a:r>
              <a:rPr lang="en-US" dirty="0" err="1"/>
              <a:t>và</a:t>
            </a:r>
            <a:r>
              <a:rPr lang="en-US" dirty="0"/>
              <a:t> </a:t>
            </a:r>
            <a:r>
              <a:rPr lang="en-US" dirty="0" err="1"/>
              <a:t>kết</a:t>
            </a:r>
            <a:r>
              <a:rPr lang="en-US" dirty="0"/>
              <a:t> </a:t>
            </a:r>
            <a:r>
              <a:rPr lang="en-US" dirty="0" err="1"/>
              <a:t>hợp</a:t>
            </a:r>
            <a:r>
              <a:rPr lang="en-US" dirty="0"/>
              <a:t> </a:t>
            </a:r>
            <a:r>
              <a:rPr lang="en-US" dirty="0" err="1"/>
              <a:t>với</a:t>
            </a:r>
            <a:r>
              <a:rPr lang="en-US" dirty="0"/>
              <a:t> </a:t>
            </a:r>
            <a:r>
              <a:rPr lang="en-US" dirty="0" err="1"/>
              <a:t>câu</a:t>
            </a:r>
            <a:r>
              <a:rPr lang="en-US" dirty="0"/>
              <a:t> </a:t>
            </a:r>
            <a:r>
              <a:rPr lang="en-US" dirty="0" err="1"/>
              <a:t>hỏi</a:t>
            </a:r>
            <a:r>
              <a:rPr lang="en-US" dirty="0"/>
              <a:t> </a:t>
            </a:r>
            <a:r>
              <a:rPr lang="en-US" dirty="0" err="1"/>
              <a:t>của</a:t>
            </a:r>
            <a:r>
              <a:rPr lang="en-US" dirty="0"/>
              <a:t> </a:t>
            </a:r>
            <a:r>
              <a:rPr lang="en-US" dirty="0" err="1"/>
              <a:t>người</a:t>
            </a:r>
            <a:r>
              <a:rPr lang="en-US" dirty="0"/>
              <a:t> </a:t>
            </a:r>
            <a:r>
              <a:rPr lang="en-US" dirty="0" err="1"/>
              <a:t>dùng</a:t>
            </a:r>
            <a:endParaRPr lang="en-US" b="1" dirty="0"/>
          </a:p>
        </p:txBody>
      </p:sp>
    </p:spTree>
    <p:extLst>
      <p:ext uri="{BB962C8B-B14F-4D97-AF65-F5344CB8AC3E}">
        <p14:creationId xmlns:p14="http://schemas.microsoft.com/office/powerpoint/2010/main" val="376284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8366-9CEE-3E10-22AF-0FA8998541A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8B6BD7-404C-0703-BA5C-CE8D9B6D1F80}"/>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CDF4BCB5-E593-98BA-50A0-D9EF0933BEB6}"/>
              </a:ext>
            </a:extLst>
          </p:cNvPr>
          <p:cNvSpPr>
            <a:spLocks noGrp="1"/>
          </p:cNvSpPr>
          <p:nvPr>
            <p:ph type="title"/>
          </p:nvPr>
        </p:nvSpPr>
        <p:spPr/>
        <p:txBody>
          <a:bodyPr/>
          <a:lstStyle/>
          <a:p>
            <a:r>
              <a:rPr lang="en-US" dirty="0"/>
              <a:t>Dense Passage Retrieval (DPR)</a:t>
            </a:r>
          </a:p>
        </p:txBody>
      </p:sp>
      <p:sp>
        <p:nvSpPr>
          <p:cNvPr id="5" name="TextBox 4">
            <a:extLst>
              <a:ext uri="{FF2B5EF4-FFF2-40B4-BE49-F238E27FC236}">
                <a16:creationId xmlns:a16="http://schemas.microsoft.com/office/drawing/2014/main" id="{84AE6A6E-C815-08DB-B202-0D784C2E63A4}"/>
              </a:ext>
            </a:extLst>
          </p:cNvPr>
          <p:cNvSpPr txBox="1"/>
          <p:nvPr/>
        </p:nvSpPr>
        <p:spPr>
          <a:xfrm>
            <a:off x="351183" y="947530"/>
            <a:ext cx="8573600" cy="646331"/>
          </a:xfrm>
          <a:prstGeom prst="rect">
            <a:avLst/>
          </a:prstGeom>
          <a:noFill/>
        </p:spPr>
        <p:txBody>
          <a:bodyPr wrap="square" rtlCol="0">
            <a:spAutoFit/>
          </a:bodyPr>
          <a:lstStyle/>
          <a:p>
            <a:r>
              <a:rPr lang="en-US" b="1" dirty="0"/>
              <a:t>Dense Passage Retrieval (DPR): </a:t>
            </a:r>
            <a:r>
              <a:rPr lang="en-US" dirty="0"/>
              <a:t> </a:t>
            </a:r>
            <a:r>
              <a:rPr lang="en-US" dirty="0" err="1"/>
              <a:t>tìm</a:t>
            </a:r>
            <a:r>
              <a:rPr lang="en-US" dirty="0"/>
              <a:t> </a:t>
            </a:r>
            <a:r>
              <a:rPr lang="en-US" dirty="0" err="1"/>
              <a:t>kiếm</a:t>
            </a:r>
            <a:r>
              <a:rPr lang="en-US" dirty="0"/>
              <a:t> </a:t>
            </a:r>
            <a:r>
              <a:rPr lang="en-US" dirty="0" err="1"/>
              <a:t>các</a:t>
            </a:r>
            <a:r>
              <a:rPr lang="en-US" dirty="0"/>
              <a:t> </a:t>
            </a:r>
            <a:r>
              <a:rPr lang="en-US" dirty="0" err="1"/>
              <a:t>tài</a:t>
            </a:r>
            <a:r>
              <a:rPr lang="en-US" dirty="0"/>
              <a:t> </a:t>
            </a:r>
            <a:r>
              <a:rPr lang="en-US" dirty="0" err="1"/>
              <a:t>liệu</a:t>
            </a:r>
            <a:r>
              <a:rPr lang="en-US" dirty="0"/>
              <a:t> </a:t>
            </a:r>
            <a:r>
              <a:rPr lang="en-US" dirty="0" err="1"/>
              <a:t>liên</a:t>
            </a:r>
            <a:r>
              <a:rPr lang="en-US" dirty="0"/>
              <a:t> </a:t>
            </a:r>
            <a:r>
              <a:rPr lang="en-US" dirty="0" err="1"/>
              <a:t>quan</a:t>
            </a:r>
            <a:r>
              <a:rPr lang="en-US" dirty="0"/>
              <a:t> </a:t>
            </a:r>
            <a:r>
              <a:rPr lang="en-US" dirty="0" err="1"/>
              <a:t>từ</a:t>
            </a:r>
            <a:r>
              <a:rPr lang="en-US" dirty="0"/>
              <a:t> </a:t>
            </a:r>
            <a:r>
              <a:rPr lang="en-US" dirty="0" err="1"/>
              <a:t>một</a:t>
            </a:r>
            <a:r>
              <a:rPr lang="en-US" dirty="0"/>
              <a:t> </a:t>
            </a:r>
            <a:r>
              <a:rPr lang="en-US" dirty="0" err="1"/>
              <a:t>nguồn</a:t>
            </a:r>
            <a:r>
              <a:rPr lang="en-US" dirty="0"/>
              <a:t> </a:t>
            </a:r>
            <a:r>
              <a:rPr lang="en-US" dirty="0" err="1"/>
              <a:t>kiến</a:t>
            </a:r>
            <a:r>
              <a:rPr lang="en-US" dirty="0"/>
              <a:t> </a:t>
            </a:r>
            <a:r>
              <a:rPr lang="en-US" dirty="0" err="1"/>
              <a:t>thức</a:t>
            </a:r>
            <a:r>
              <a:rPr lang="en-US" dirty="0"/>
              <a:t> </a:t>
            </a:r>
            <a:r>
              <a:rPr lang="en-US" dirty="0" err="1"/>
              <a:t>bên</a:t>
            </a:r>
            <a:r>
              <a:rPr lang="en-US" dirty="0"/>
              <a:t> </a:t>
            </a:r>
            <a:r>
              <a:rPr lang="en-US" dirty="0" err="1"/>
              <a:t>ngoài</a:t>
            </a:r>
            <a:r>
              <a:rPr lang="en-US" dirty="0"/>
              <a:t> (Wikipedia, Google Search…) </a:t>
            </a:r>
            <a:r>
              <a:rPr lang="en-US" dirty="0" err="1"/>
              <a:t>để</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ngữ</a:t>
            </a:r>
            <a:r>
              <a:rPr lang="en-US" dirty="0"/>
              <a:t> </a:t>
            </a:r>
            <a:r>
              <a:rPr lang="en-US" dirty="0" err="1"/>
              <a:t>cảnh</a:t>
            </a:r>
            <a:r>
              <a:rPr lang="en-US" dirty="0"/>
              <a:t> </a:t>
            </a:r>
            <a:r>
              <a:rPr lang="en-US" dirty="0" err="1"/>
              <a:t>cho</a:t>
            </a:r>
            <a:r>
              <a:rPr lang="en-US" dirty="0"/>
              <a:t> </a:t>
            </a:r>
            <a:r>
              <a:rPr lang="en-US" dirty="0" err="1"/>
              <a:t>việc</a:t>
            </a: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endParaRPr lang="en-US" b="1" dirty="0"/>
          </a:p>
        </p:txBody>
      </p:sp>
      <p:pic>
        <p:nvPicPr>
          <p:cNvPr id="7" name="Picture 6">
            <a:extLst>
              <a:ext uri="{FF2B5EF4-FFF2-40B4-BE49-F238E27FC236}">
                <a16:creationId xmlns:a16="http://schemas.microsoft.com/office/drawing/2014/main" id="{69AAFD0E-013F-C07E-AF72-E12F3246DB98}"/>
              </a:ext>
            </a:extLst>
          </p:cNvPr>
          <p:cNvPicPr>
            <a:picLocks noChangeAspect="1"/>
          </p:cNvPicPr>
          <p:nvPr/>
        </p:nvPicPr>
        <p:blipFill>
          <a:blip r:embed="rId2"/>
          <a:stretch>
            <a:fillRect/>
          </a:stretch>
        </p:blipFill>
        <p:spPr>
          <a:xfrm>
            <a:off x="1140522" y="1680158"/>
            <a:ext cx="6862956" cy="2077638"/>
          </a:xfrm>
          <a:prstGeom prst="rect">
            <a:avLst/>
          </a:prstGeom>
        </p:spPr>
      </p:pic>
      <p:sp>
        <p:nvSpPr>
          <p:cNvPr id="8" name="TextBox 7">
            <a:extLst>
              <a:ext uri="{FF2B5EF4-FFF2-40B4-BE49-F238E27FC236}">
                <a16:creationId xmlns:a16="http://schemas.microsoft.com/office/drawing/2014/main" id="{C1C809F0-DA3B-820E-2097-0F888DE0E820}"/>
              </a:ext>
            </a:extLst>
          </p:cNvPr>
          <p:cNvSpPr txBox="1"/>
          <p:nvPr/>
        </p:nvSpPr>
        <p:spPr>
          <a:xfrm>
            <a:off x="351184" y="4002157"/>
            <a:ext cx="8557740" cy="1200329"/>
          </a:xfrm>
          <a:prstGeom prst="rect">
            <a:avLst/>
          </a:prstGeom>
          <a:noFill/>
        </p:spPr>
        <p:txBody>
          <a:bodyPr wrap="square" rtlCol="0">
            <a:spAutoFit/>
          </a:bodyPr>
          <a:lstStyle/>
          <a:p>
            <a:r>
              <a:rPr lang="en-US" b="1" dirty="0"/>
              <a:t>Quy </a:t>
            </a:r>
            <a:r>
              <a:rPr lang="en-US" b="1" dirty="0" err="1"/>
              <a:t>trình</a:t>
            </a:r>
            <a:r>
              <a:rPr lang="en-US" b="1" dirty="0"/>
              <a:t> chi </a:t>
            </a:r>
            <a:r>
              <a:rPr lang="en-US" b="1" dirty="0" err="1"/>
              <a:t>tiết</a:t>
            </a:r>
            <a:r>
              <a:rPr lang="en-US" b="1" dirty="0"/>
              <a:t>: </a:t>
            </a:r>
            <a:endParaRPr lang="en-US" dirty="0"/>
          </a:p>
          <a:p>
            <a:pPr marL="742950" lvl="1" indent="-285750">
              <a:buFont typeface="Arial" panose="020B0604020202020204" pitchFamily="34" charset="0"/>
              <a:buChar char="•"/>
            </a:pPr>
            <a:r>
              <a:rPr lang="en-US" dirty="0" err="1"/>
              <a:t>Mã</a:t>
            </a:r>
            <a:r>
              <a:rPr lang="en-US" dirty="0"/>
              <a:t> </a:t>
            </a:r>
            <a:r>
              <a:rPr lang="en-US" dirty="0" err="1"/>
              <a:t>hoá</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tài</a:t>
            </a:r>
            <a:r>
              <a:rPr lang="en-US" dirty="0"/>
              <a:t> </a:t>
            </a:r>
            <a:r>
              <a:rPr lang="en-US" dirty="0" err="1"/>
              <a:t>liệu</a:t>
            </a:r>
            <a:r>
              <a:rPr lang="en-US" dirty="0"/>
              <a:t> </a:t>
            </a:r>
            <a:r>
              <a:rPr lang="en-US" dirty="0" err="1"/>
              <a:t>riêng</a:t>
            </a:r>
            <a:r>
              <a:rPr lang="en-US" dirty="0"/>
              <a:t> </a:t>
            </a:r>
            <a:r>
              <a:rPr lang="en-US" dirty="0" err="1"/>
              <a:t>biệt</a:t>
            </a:r>
            <a:r>
              <a:rPr lang="en-US" dirty="0"/>
              <a:t> (</a:t>
            </a:r>
            <a:r>
              <a:rPr lang="en-US" b="1" dirty="0"/>
              <a:t>Encode question and document separately)</a:t>
            </a:r>
          </a:p>
          <a:p>
            <a:pPr marL="742950" lvl="1" indent="-285750">
              <a:buFont typeface="Arial" panose="020B0604020202020204" pitchFamily="34" charset="0"/>
              <a:buChar char="•"/>
            </a:pPr>
            <a:r>
              <a:rPr lang="en-US" dirty="0" err="1"/>
              <a:t>Tính</a:t>
            </a:r>
            <a:r>
              <a:rPr lang="en-US" dirty="0"/>
              <a:t> </a:t>
            </a:r>
            <a:r>
              <a:rPr lang="en-US" dirty="0" err="1"/>
              <a:t>toán</a:t>
            </a:r>
            <a:r>
              <a:rPr lang="en-US" dirty="0"/>
              <a:t> </a:t>
            </a:r>
            <a:r>
              <a:rPr lang="en-US" dirty="0" err="1"/>
              <a:t>điểm</a:t>
            </a:r>
            <a:r>
              <a:rPr lang="en-US" dirty="0"/>
              <a:t> </a:t>
            </a:r>
            <a:r>
              <a:rPr lang="en-US" dirty="0" err="1"/>
              <a:t>tương</a:t>
            </a:r>
            <a:r>
              <a:rPr lang="en-US" dirty="0"/>
              <a:t> </a:t>
            </a:r>
            <a:r>
              <a:rPr lang="en-US" dirty="0" err="1"/>
              <a:t>đồng</a:t>
            </a:r>
            <a:r>
              <a:rPr lang="en-US" dirty="0"/>
              <a:t> </a:t>
            </a:r>
            <a:r>
              <a:rPr lang="en-US" b="1" dirty="0"/>
              <a:t>(Similarity Scoring)</a:t>
            </a:r>
          </a:p>
          <a:p>
            <a:pPr marL="742950" lvl="1" indent="-285750">
              <a:buFont typeface="Arial" panose="020B0604020202020204" pitchFamily="34" charset="0"/>
              <a:buChar char="•"/>
            </a:pPr>
            <a:r>
              <a:rPr lang="en-US" dirty="0" err="1"/>
              <a:t>Sử</a:t>
            </a:r>
            <a:r>
              <a:rPr lang="en-US" dirty="0"/>
              <a:t> </a:t>
            </a:r>
            <a:r>
              <a:rPr lang="en-US" dirty="0" err="1"/>
              <a:t>dụng</a:t>
            </a:r>
            <a:r>
              <a:rPr lang="en-US" dirty="0"/>
              <a:t> </a:t>
            </a:r>
            <a:r>
              <a:rPr lang="en-US" b="1" dirty="0"/>
              <a:t>Pseudo Relevance Labels</a:t>
            </a:r>
            <a:endParaRPr lang="en-US" dirty="0"/>
          </a:p>
        </p:txBody>
      </p:sp>
    </p:spTree>
    <p:extLst>
      <p:ext uri="{BB962C8B-B14F-4D97-AF65-F5344CB8AC3E}">
        <p14:creationId xmlns:p14="http://schemas.microsoft.com/office/powerpoint/2010/main" val="1086162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1" y="2421636"/>
            <a:ext cx="863159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Retrieval Augmented Visual Question Answering</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1" y="394530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Nhóm</a:t>
            </a:r>
            <a:r>
              <a:rPr lang="en-US" sz="2800" b="0" dirty="0"/>
              <a:t> 6</a:t>
            </a:r>
          </a:p>
          <a:p>
            <a:r>
              <a:rPr lang="en-US" sz="2800" b="0" dirty="0"/>
              <a:t>Vũ Minh Dũng – 20205179</a:t>
            </a:r>
          </a:p>
          <a:p>
            <a:r>
              <a:rPr lang="en-US" sz="2800" b="0" dirty="0" err="1"/>
              <a:t>Tống</a:t>
            </a:r>
            <a:r>
              <a:rPr lang="en-US" sz="2800" b="0" dirty="0"/>
              <a:t> </a:t>
            </a:r>
            <a:r>
              <a:rPr lang="en-US" sz="2800" b="0" dirty="0" err="1"/>
              <a:t>Trần</a:t>
            </a:r>
            <a:r>
              <a:rPr lang="en-US" sz="2800" b="0" dirty="0"/>
              <a:t> Minh </a:t>
            </a:r>
            <a:r>
              <a:rPr lang="en-US" sz="2800" b="0" dirty="0" err="1"/>
              <a:t>Đức</a:t>
            </a:r>
            <a:r>
              <a:rPr lang="en-US" sz="2800" b="0" dirty="0"/>
              <a:t> – 20240829E</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C441E-E0B4-E5CD-24D9-68F08FDF689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10B899-3C60-9007-B19F-CEB4B2B28857}"/>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A4046078-200F-317E-790D-400DB92D079F}"/>
              </a:ext>
            </a:extLst>
          </p:cNvPr>
          <p:cNvSpPr>
            <a:spLocks noGrp="1"/>
          </p:cNvSpPr>
          <p:nvPr>
            <p:ph type="title"/>
          </p:nvPr>
        </p:nvSpPr>
        <p:spPr/>
        <p:txBody>
          <a:bodyPr/>
          <a:lstStyle/>
          <a:p>
            <a:r>
              <a:rPr lang="en-US" dirty="0"/>
              <a:t>Dense Passage Retrieval (DPR): Quy </a:t>
            </a:r>
            <a:r>
              <a:rPr lang="en-US" dirty="0" err="1"/>
              <a:t>trình</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6D64B7-B815-2765-3580-52EC8E3E622C}"/>
                  </a:ext>
                </a:extLst>
              </p:cNvPr>
              <p:cNvSpPr txBox="1"/>
              <p:nvPr/>
            </p:nvSpPr>
            <p:spPr>
              <a:xfrm>
                <a:off x="235077" y="808382"/>
                <a:ext cx="8689706" cy="3223831"/>
              </a:xfrm>
              <a:prstGeom prst="rect">
                <a:avLst/>
              </a:prstGeom>
              <a:noFill/>
            </p:spPr>
            <p:txBody>
              <a:bodyPr wrap="square" rtlCol="0">
                <a:spAutoFit/>
              </a:bodyPr>
              <a:lstStyle/>
              <a:p>
                <a:r>
                  <a:rPr lang="en-US" sz="2000" b="1" dirty="0"/>
                  <a:t>Mã </a:t>
                </a:r>
                <a:r>
                  <a:rPr lang="en-US" sz="2000" b="1" dirty="0" err="1"/>
                  <a:t>hoá</a:t>
                </a:r>
                <a:r>
                  <a:rPr lang="en-US" sz="2000" b="1" dirty="0"/>
                  <a:t> </a:t>
                </a:r>
                <a:r>
                  <a:rPr lang="en-US" sz="2000" b="1" dirty="0" err="1"/>
                  <a:t>câu</a:t>
                </a:r>
                <a:r>
                  <a:rPr lang="en-US" sz="2000" b="1" dirty="0"/>
                  <a:t> </a:t>
                </a:r>
                <a:r>
                  <a:rPr lang="en-US" sz="2000" b="1" dirty="0" err="1"/>
                  <a:t>hỏi</a:t>
                </a:r>
                <a:r>
                  <a:rPr lang="en-US" sz="2000" b="1" dirty="0"/>
                  <a:t> </a:t>
                </a:r>
                <a:r>
                  <a:rPr lang="en-US" sz="2000" b="1" dirty="0" err="1"/>
                  <a:t>và</a:t>
                </a:r>
                <a:r>
                  <a:rPr lang="en-US" sz="2000" b="1" dirty="0"/>
                  <a:t> </a:t>
                </a:r>
                <a:r>
                  <a:rPr lang="en-US" sz="2000" b="1" dirty="0" err="1"/>
                  <a:t>tài</a:t>
                </a:r>
                <a:r>
                  <a:rPr lang="en-US" sz="2000" b="1" dirty="0"/>
                  <a:t> </a:t>
                </a:r>
                <a:r>
                  <a:rPr lang="en-US" sz="2000" b="1" dirty="0" err="1"/>
                  <a:t>liệu</a:t>
                </a:r>
                <a:r>
                  <a:rPr lang="en-US" sz="2000" b="1" dirty="0"/>
                  <a:t>:</a:t>
                </a:r>
              </a:p>
              <a:p>
                <a:pPr marL="800100" lvl="1" indent="-342900">
                  <a:buFont typeface="Arial" panose="020B0604020202020204" pitchFamily="34" charset="0"/>
                  <a:buChar char="•"/>
                </a:pPr>
                <a:r>
                  <a:rPr lang="en-US" sz="2000" dirty="0" err="1"/>
                  <a:t>Sử</a:t>
                </a:r>
                <a:r>
                  <a:rPr lang="en-US" sz="2000" dirty="0"/>
                  <a:t> </a:t>
                </a:r>
                <a:r>
                  <a:rPr lang="en-US" sz="2000" dirty="0" err="1"/>
                  <a:t>dụng</a:t>
                </a:r>
                <a:r>
                  <a:rPr lang="en-US" sz="2000" dirty="0"/>
                  <a:t> </a:t>
                </a:r>
                <a:r>
                  <a:rPr lang="en-US" sz="2000" dirty="0" err="1"/>
                  <a:t>hai</a:t>
                </a:r>
                <a:r>
                  <a:rPr lang="en-US" sz="2000" dirty="0"/>
                  <a:t> encoder </a:t>
                </a:r>
                <a:r>
                  <a:rPr lang="en-US" sz="2000" dirty="0" err="1"/>
                  <a:t>riêng</a:t>
                </a:r>
                <a:r>
                  <a:rPr lang="en-US" sz="2000" dirty="0"/>
                  <a:t> </a:t>
                </a:r>
                <a:r>
                  <a:rPr lang="en-US" sz="2000" dirty="0" err="1"/>
                  <a:t>biệt</a:t>
                </a:r>
                <a:r>
                  <a:rPr lang="en-US" sz="2000" dirty="0"/>
                  <a:t> </a:t>
                </a:r>
                <a:r>
                  <a:rPr lang="en-US" sz="2000" dirty="0" err="1"/>
                  <a:t>để</a:t>
                </a:r>
                <a:r>
                  <a:rPr lang="en-US" sz="2000" dirty="0"/>
                  <a:t> </a:t>
                </a:r>
                <a:r>
                  <a:rPr lang="en-US" sz="2000" dirty="0" err="1"/>
                  <a:t>mã</a:t>
                </a:r>
                <a:r>
                  <a:rPr lang="en-US" sz="2000" dirty="0"/>
                  <a:t> </a:t>
                </a:r>
                <a:r>
                  <a:rPr lang="en-US" sz="2000" dirty="0" err="1"/>
                  <a:t>hoá</a:t>
                </a:r>
                <a:r>
                  <a:rPr lang="en-US" sz="2000" dirty="0"/>
                  <a:t> </a:t>
                </a:r>
                <a:r>
                  <a:rPr lang="en-US" sz="2000" dirty="0" err="1"/>
                  <a:t>câu</a:t>
                </a:r>
                <a:r>
                  <a:rPr lang="en-US" sz="2000" dirty="0"/>
                  <a:t> </a:t>
                </a:r>
                <a:r>
                  <a:rPr lang="en-US" sz="2000" dirty="0" err="1"/>
                  <a:t>hỏi</a:t>
                </a:r>
                <a:r>
                  <a:rPr lang="en-US" sz="2000" dirty="0"/>
                  <a:t> </a:t>
                </a:r>
                <a:r>
                  <a:rPr lang="en-US" sz="2000" dirty="0" err="1"/>
                  <a:t>và</a:t>
                </a:r>
                <a:r>
                  <a:rPr lang="en-US" sz="2000" dirty="0"/>
                  <a:t> </a:t>
                </a:r>
                <a:r>
                  <a:rPr lang="en-US" sz="2000" dirty="0" err="1"/>
                  <a:t>tài</a:t>
                </a:r>
                <a:r>
                  <a:rPr lang="en-US" sz="2000" dirty="0"/>
                  <a:t> </a:t>
                </a:r>
                <a:r>
                  <a:rPr lang="en-US" sz="2000" dirty="0" err="1"/>
                  <a:t>liệu</a:t>
                </a:r>
                <a:r>
                  <a:rPr lang="en-US" sz="2000" dirty="0"/>
                  <a:t> </a:t>
                </a:r>
                <a:r>
                  <a:rPr lang="en-US" sz="2000" dirty="0" err="1"/>
                  <a:t>thành</a:t>
                </a:r>
                <a:r>
                  <a:rPr lang="en-US" sz="2000" dirty="0"/>
                  <a:t> 2 vector </a:t>
                </a:r>
                <a:r>
                  <a:rPr lang="en-US" sz="2000" dirty="0" err="1"/>
                  <a:t>đặc</a:t>
                </a:r>
                <a:r>
                  <a:rPr lang="en-US" sz="2000" dirty="0"/>
                  <a:t> </a:t>
                </a:r>
                <a:r>
                  <a:rPr lang="en-US" sz="2000" dirty="0" err="1"/>
                  <a:t>trưng</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𝑞</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sz="2000" dirty="0"/>
                  <a:t> </a:t>
                </a:r>
                <a:r>
                  <a:rPr lang="en-US" sz="2000" dirty="0" err="1"/>
                  <a:t>và</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endParaRPr lang="en-US" sz="2000" dirty="0"/>
              </a:p>
              <a:p>
                <a:r>
                  <a:rPr lang="en-US" sz="2000" b="1" dirty="0" err="1"/>
                  <a:t>Tính</a:t>
                </a:r>
                <a:r>
                  <a:rPr lang="en-US" sz="2000" b="1" dirty="0"/>
                  <a:t> </a:t>
                </a:r>
                <a:r>
                  <a:rPr lang="en-US" sz="2000" b="1" dirty="0" err="1"/>
                  <a:t>toán</a:t>
                </a:r>
                <a:r>
                  <a:rPr lang="en-US" sz="2000" b="1" dirty="0"/>
                  <a:t> </a:t>
                </a:r>
                <a:r>
                  <a:rPr lang="en-US" sz="2000" b="1" dirty="0" err="1"/>
                  <a:t>điểm</a:t>
                </a:r>
                <a:r>
                  <a:rPr lang="en-US" sz="2000" b="1" dirty="0"/>
                  <a:t> </a:t>
                </a:r>
                <a:r>
                  <a:rPr lang="en-US" sz="2000" b="1" dirty="0" err="1"/>
                  <a:t>tương</a:t>
                </a:r>
                <a:r>
                  <a:rPr lang="en-US" sz="2000" b="1" dirty="0"/>
                  <a:t> </a:t>
                </a:r>
                <a:r>
                  <a:rPr lang="en-US" sz="2000" b="1" dirty="0" err="1"/>
                  <a:t>đồng</a:t>
                </a:r>
                <a:r>
                  <a:rPr lang="en-US" sz="2000" b="1" dirty="0"/>
                  <a:t>:</a:t>
                </a:r>
              </a:p>
              <a:p>
                <a:pPr marL="800100" lvl="1" indent="-342900">
                  <a:buFont typeface="Arial" panose="020B0604020202020204" pitchFamily="34" charset="0"/>
                  <a:buChar char="•"/>
                </a:pPr>
                <a:r>
                  <a:rPr lang="en-US" sz="2000" dirty="0" err="1"/>
                  <a:t>Tính</a:t>
                </a:r>
                <a:r>
                  <a:rPr lang="en-US" sz="2000" dirty="0"/>
                  <a:t> </a:t>
                </a:r>
                <a:r>
                  <a:rPr lang="en-US" sz="2000" dirty="0" err="1"/>
                  <a:t>toán</a:t>
                </a:r>
                <a:r>
                  <a:rPr lang="en-US" sz="2000" dirty="0"/>
                  <a:t> </a:t>
                </a:r>
                <a:r>
                  <a:rPr lang="en-US" sz="2000" dirty="0" err="1"/>
                  <a:t>điểm</a:t>
                </a:r>
                <a:r>
                  <a:rPr lang="en-US" sz="2000" dirty="0"/>
                  <a:t> </a:t>
                </a:r>
                <a:r>
                  <a:rPr lang="en-US" sz="2000" dirty="0" err="1"/>
                  <a:t>tương</a:t>
                </a:r>
                <a:r>
                  <a:rPr lang="en-US" sz="2000" dirty="0"/>
                  <a:t> </a:t>
                </a:r>
                <a:r>
                  <a:rPr lang="en-US" sz="2000" dirty="0" err="1"/>
                  <a:t>đồng</a:t>
                </a:r>
                <a:r>
                  <a:rPr lang="en-US" sz="2000" dirty="0"/>
                  <a:t> </a:t>
                </a:r>
                <a:r>
                  <a:rPr lang="en-US" sz="2000" dirty="0" err="1"/>
                  <a:t>giữa</a:t>
                </a:r>
                <a:r>
                  <a:rPr lang="en-US" sz="2000" dirty="0"/>
                  <a:t> </a:t>
                </a:r>
                <a:r>
                  <a:rPr lang="en-US" sz="2000" dirty="0" err="1"/>
                  <a:t>câu</a:t>
                </a:r>
                <a:r>
                  <a:rPr lang="en-US" sz="2000" dirty="0"/>
                  <a:t> </a:t>
                </a:r>
                <a:r>
                  <a:rPr lang="en-US" sz="2000" dirty="0" err="1"/>
                  <a:t>hỏi</a:t>
                </a:r>
                <a:r>
                  <a:rPr lang="en-US" sz="2000" dirty="0"/>
                  <a:t> </a:t>
                </a:r>
                <a:r>
                  <a:rPr lang="en-US" sz="2000" dirty="0" err="1"/>
                  <a:t>và</a:t>
                </a:r>
                <a:r>
                  <a:rPr lang="en-US" sz="2000" dirty="0"/>
                  <a:t> </a:t>
                </a:r>
                <a:r>
                  <a:rPr lang="en-US" sz="2000" dirty="0" err="1"/>
                  <a:t>tài</a:t>
                </a:r>
                <a:r>
                  <a:rPr lang="en-US" sz="2000" dirty="0"/>
                  <a:t> </a:t>
                </a:r>
                <a:r>
                  <a:rPr lang="en-US" sz="2000" dirty="0" err="1"/>
                  <a:t>liệu</a:t>
                </a:r>
                <a:r>
                  <a:rPr lang="en-US" sz="2000" dirty="0"/>
                  <a:t> </a:t>
                </a:r>
                <a:r>
                  <a:rPr lang="en-US" sz="2000" dirty="0" err="1"/>
                  <a:t>dựa</a:t>
                </a:r>
                <a:r>
                  <a:rPr lang="en-US" sz="2000" dirty="0"/>
                  <a:t> </a:t>
                </a:r>
                <a:r>
                  <a:rPr lang="en-US" sz="2000" dirty="0" err="1"/>
                  <a:t>trên</a:t>
                </a:r>
                <a:r>
                  <a:rPr lang="en-US" sz="2000" dirty="0"/>
                  <a:t> </a:t>
                </a:r>
                <a:r>
                  <a:rPr lang="en-US" sz="2000" dirty="0" err="1"/>
                  <a:t>công</a:t>
                </a:r>
                <a:r>
                  <a:rPr lang="en-US" sz="2000" dirty="0"/>
                  <a:t> </a:t>
                </a:r>
                <a:r>
                  <a:rPr lang="en-US" sz="2000" dirty="0" err="1"/>
                  <a:t>thức</a:t>
                </a:r>
                <a:r>
                  <a:rPr lang="en-US" sz="2000" dirty="0"/>
                  <a:t>:</a:t>
                </a:r>
              </a:p>
              <a:p>
                <a:pPr lvl="1"/>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𝑟</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𝑧</m:t>
                          </m:r>
                        </m:e>
                      </m:d>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𝑞</m:t>
                          </m:r>
                        </m:sub>
                        <m:sup>
                          <m:r>
                            <a:rPr lang="en-US" sz="2000" b="0" i="1" smtClean="0">
                              <a:latin typeface="Cambria Math" panose="02040503050406030204" pitchFamily="18" charset="0"/>
                            </a:rPr>
                            <m:t>𝑇</m:t>
                          </m:r>
                        </m:sup>
                      </m:sSubSup>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dirty="0"/>
              </a:p>
              <a:p>
                <a:pPr marL="800100" lvl="1" indent="-342900">
                  <a:buFont typeface="Arial" panose="020B0604020202020204" pitchFamily="34" charset="0"/>
                  <a:buChar char="•"/>
                </a:pPr>
                <a:r>
                  <a:rPr lang="en-US" sz="2000" dirty="0" err="1"/>
                  <a:t>Chọn</a:t>
                </a:r>
                <a:r>
                  <a:rPr lang="en-US" sz="2000" dirty="0"/>
                  <a:t> </a:t>
                </a:r>
                <a:r>
                  <a:rPr lang="en-US" sz="2000" dirty="0" err="1"/>
                  <a:t>ra</a:t>
                </a:r>
                <a:r>
                  <a:rPr lang="en-US" sz="2000" dirty="0"/>
                  <a:t> K </a:t>
                </a:r>
                <a:r>
                  <a:rPr lang="en-US" sz="2000" dirty="0" err="1"/>
                  <a:t>tài</a:t>
                </a:r>
                <a:r>
                  <a:rPr lang="en-US" sz="2000" dirty="0"/>
                  <a:t> </a:t>
                </a:r>
                <a:r>
                  <a:rPr lang="en-US" sz="2000" dirty="0" err="1"/>
                  <a:t>liệu</a:t>
                </a:r>
                <a:r>
                  <a:rPr lang="en-US" sz="2000" dirty="0"/>
                  <a:t> </a:t>
                </a:r>
                <a:r>
                  <a:rPr lang="en-US" sz="2000" dirty="0" err="1"/>
                  <a:t>có</a:t>
                </a:r>
                <a:r>
                  <a:rPr lang="en-US" sz="2000" dirty="0"/>
                  <a:t> </a:t>
                </a:r>
                <a:r>
                  <a:rPr lang="en-US" sz="2000" dirty="0" err="1"/>
                  <a:t>điểm</a:t>
                </a:r>
                <a:r>
                  <a:rPr lang="en-US" sz="2000" dirty="0"/>
                  <a:t> </a:t>
                </a:r>
                <a:r>
                  <a:rPr lang="en-US" sz="2000" dirty="0" err="1"/>
                  <a:t>tương</a:t>
                </a:r>
                <a:r>
                  <a:rPr lang="en-US" sz="2000" dirty="0"/>
                  <a:t> </a:t>
                </a:r>
                <a:r>
                  <a:rPr lang="en-US" sz="2000" dirty="0" err="1"/>
                  <a:t>đồng</a:t>
                </a:r>
                <a:r>
                  <a:rPr lang="en-US" sz="2000" dirty="0"/>
                  <a:t> </a:t>
                </a:r>
                <a:r>
                  <a:rPr lang="en-US" sz="2000" dirty="0" err="1"/>
                  <a:t>phù</a:t>
                </a:r>
                <a:r>
                  <a:rPr lang="en-US" sz="2000" dirty="0"/>
                  <a:t> </a:t>
                </a:r>
                <a:r>
                  <a:rPr lang="en-US" sz="2000" dirty="0" err="1"/>
                  <a:t>hợp</a:t>
                </a:r>
                <a:r>
                  <a:rPr lang="en-US" sz="2000" dirty="0"/>
                  <a:t> </a:t>
                </a:r>
                <a:r>
                  <a:rPr lang="en-US" sz="2000" dirty="0" err="1"/>
                  <a:t>nhất</a:t>
                </a:r>
                <a:endParaRPr lang="en-US" sz="2000" dirty="0"/>
              </a:p>
              <a:p>
                <a:r>
                  <a:rPr lang="en-US" sz="2000" b="1" dirty="0" err="1"/>
                  <a:t>Sử</a:t>
                </a:r>
                <a:r>
                  <a:rPr lang="en-US" sz="2000" b="1" dirty="0"/>
                  <a:t> </a:t>
                </a:r>
                <a:r>
                  <a:rPr lang="en-US" sz="2000" b="1" dirty="0" err="1"/>
                  <a:t>dụng</a:t>
                </a:r>
                <a:r>
                  <a:rPr lang="en-US" sz="2000" b="1" dirty="0"/>
                  <a:t> Relevance Labels:</a:t>
                </a:r>
              </a:p>
              <a:p>
                <a:pPr marL="800100" lvl="1" indent="-342900">
                  <a:buFont typeface="Arial" panose="020B0604020202020204" pitchFamily="34" charset="0"/>
                  <a:buChar char="•"/>
                </a:pPr>
                <a:r>
                  <a:rPr lang="en-US" sz="2000" dirty="0" err="1"/>
                  <a:t>Xác</a:t>
                </a:r>
                <a:r>
                  <a:rPr lang="en-US" sz="2000" dirty="0"/>
                  <a:t> </a:t>
                </a:r>
                <a:r>
                  <a:rPr lang="en-US" sz="2000" dirty="0" err="1"/>
                  <a:t>định</a:t>
                </a:r>
                <a:r>
                  <a:rPr lang="en-US" sz="2000" dirty="0"/>
                  <a:t> </a:t>
                </a:r>
                <a:r>
                  <a:rPr lang="en-US" sz="2000" dirty="0" err="1"/>
                  <a:t>tài</a:t>
                </a:r>
                <a:r>
                  <a:rPr lang="en-US" sz="2000" dirty="0"/>
                  <a:t> </a:t>
                </a:r>
                <a:r>
                  <a:rPr lang="en-US" sz="2000" dirty="0" err="1"/>
                  <a:t>liệu</a:t>
                </a:r>
                <a:r>
                  <a:rPr lang="en-US" sz="2000" dirty="0"/>
                  <a:t> “</a:t>
                </a:r>
                <a:r>
                  <a:rPr lang="en-US" sz="2000" dirty="0" err="1"/>
                  <a:t>có</a:t>
                </a:r>
                <a:r>
                  <a:rPr lang="en-US" sz="2000" dirty="0"/>
                  <a:t> </a:t>
                </a:r>
                <a:r>
                  <a:rPr lang="en-US" sz="2000" dirty="0" err="1"/>
                  <a:t>liên</a:t>
                </a:r>
                <a:r>
                  <a:rPr lang="en-US" sz="2000" dirty="0"/>
                  <a:t> </a:t>
                </a:r>
                <a:r>
                  <a:rPr lang="en-US" sz="2000" dirty="0" err="1"/>
                  <a:t>quan</a:t>
                </a:r>
                <a:r>
                  <a:rPr lang="en-US" sz="2000" dirty="0"/>
                  <a:t>” </a:t>
                </a:r>
                <a:r>
                  <a:rPr lang="en-GB" sz="2000" dirty="0" err="1"/>
                  <a:t>bằng</a:t>
                </a:r>
                <a:r>
                  <a:rPr lang="en-GB" sz="2000" dirty="0"/>
                  <a:t> </a:t>
                </a:r>
                <a:r>
                  <a:rPr lang="en-GB" sz="2000" dirty="0" err="1"/>
                  <a:t>cách</a:t>
                </a:r>
                <a:r>
                  <a:rPr lang="en-GB" sz="2000" dirty="0"/>
                  <a:t> </a:t>
                </a:r>
                <a:r>
                  <a:rPr lang="en-GB" sz="2000" dirty="0" err="1"/>
                  <a:t>kiểm</a:t>
                </a:r>
                <a:r>
                  <a:rPr lang="en-GB" sz="2000" dirty="0"/>
                  <a:t> </a:t>
                </a:r>
                <a:r>
                  <a:rPr lang="en-GB" sz="2000" dirty="0" err="1"/>
                  <a:t>tra</a:t>
                </a:r>
                <a:r>
                  <a:rPr lang="en-GB" sz="2000" dirty="0"/>
                  <a:t> </a:t>
                </a:r>
                <a:r>
                  <a:rPr lang="en-GB" sz="2000" dirty="0" err="1"/>
                  <a:t>xem</a:t>
                </a:r>
                <a:r>
                  <a:rPr lang="en-GB" sz="2000" dirty="0"/>
                  <a:t> </a:t>
                </a:r>
                <a:r>
                  <a:rPr lang="en-GB" sz="2000" dirty="0" err="1"/>
                  <a:t>tài</a:t>
                </a:r>
                <a:r>
                  <a:rPr lang="en-GB" sz="2000" dirty="0"/>
                  <a:t> </a:t>
                </a:r>
                <a:r>
                  <a:rPr lang="en-GB" sz="2000" dirty="0" err="1"/>
                  <a:t>liệu</a:t>
                </a:r>
                <a:r>
                  <a:rPr lang="en-GB" sz="2000" dirty="0"/>
                  <a:t> </a:t>
                </a:r>
                <a:r>
                  <a:rPr lang="en-GB" sz="2000" dirty="0" err="1"/>
                  <a:t>có</a:t>
                </a:r>
                <a:r>
                  <a:rPr lang="en-GB" sz="2000" dirty="0"/>
                  <a:t> </a:t>
                </a:r>
                <a:r>
                  <a:rPr lang="en-GB" sz="2000" dirty="0" err="1"/>
                  <a:t>chứa</a:t>
                </a:r>
                <a:r>
                  <a:rPr lang="en-GB" sz="2000" dirty="0"/>
                  <a:t> </a:t>
                </a:r>
                <a:r>
                  <a:rPr lang="en-GB" sz="2000" dirty="0" err="1"/>
                  <a:t>câu</a:t>
                </a:r>
                <a:r>
                  <a:rPr lang="en-GB" sz="2000" dirty="0"/>
                  <a:t> </a:t>
                </a:r>
                <a:r>
                  <a:rPr lang="en-GB" sz="2000" dirty="0" err="1"/>
                  <a:t>trả</a:t>
                </a:r>
                <a:r>
                  <a:rPr lang="en-GB" sz="2000" dirty="0"/>
                  <a:t> </a:t>
                </a:r>
                <a:r>
                  <a:rPr lang="en-GB" sz="2000" dirty="0" err="1"/>
                  <a:t>lời</a:t>
                </a:r>
                <a:r>
                  <a:rPr lang="en-GB" sz="2000" dirty="0"/>
                  <a:t> </a:t>
                </a:r>
                <a:r>
                  <a:rPr lang="en-GB" sz="2000" dirty="0" err="1"/>
                  <a:t>không</a:t>
                </a:r>
                <a:r>
                  <a:rPr lang="en-GB" sz="2000" dirty="0"/>
                  <a:t> (</a:t>
                </a:r>
                <a:r>
                  <a:rPr lang="en-GB" sz="2000" dirty="0" err="1"/>
                  <a:t>dựa</a:t>
                </a:r>
                <a:r>
                  <a:rPr lang="en-GB" sz="2000" dirty="0"/>
                  <a:t> </a:t>
                </a:r>
                <a:r>
                  <a:rPr lang="en-GB" sz="2000" dirty="0" err="1"/>
                  <a:t>trên</a:t>
                </a:r>
                <a:r>
                  <a:rPr lang="en-GB" sz="2000" dirty="0"/>
                  <a:t> string match)</a:t>
                </a:r>
                <a:endParaRPr lang="en-US" sz="2000" dirty="0"/>
              </a:p>
            </p:txBody>
          </p:sp>
        </mc:Choice>
        <mc:Fallback>
          <p:sp>
            <p:nvSpPr>
              <p:cNvPr id="4" name="TextBox 3">
                <a:extLst>
                  <a:ext uri="{FF2B5EF4-FFF2-40B4-BE49-F238E27FC236}">
                    <a16:creationId xmlns:a16="http://schemas.microsoft.com/office/drawing/2014/main" id="{2C6D64B7-B815-2765-3580-52EC8E3E622C}"/>
                  </a:ext>
                </a:extLst>
              </p:cNvPr>
              <p:cNvSpPr txBox="1">
                <a:spLocks noRot="1" noChangeAspect="1" noMove="1" noResize="1" noEditPoints="1" noAdjustHandles="1" noChangeArrowheads="1" noChangeShapeType="1" noTextEdit="1"/>
              </p:cNvSpPr>
              <p:nvPr/>
            </p:nvSpPr>
            <p:spPr>
              <a:xfrm>
                <a:off x="235077" y="808382"/>
                <a:ext cx="8689706" cy="3223831"/>
              </a:xfrm>
              <a:prstGeom prst="rect">
                <a:avLst/>
              </a:prstGeom>
              <a:blipFill>
                <a:blip r:embed="rId3"/>
                <a:stretch>
                  <a:fillRect l="-772" t="-1136" r="-561" b="-2652"/>
                </a:stretch>
              </a:blipFill>
            </p:spPr>
            <p:txBody>
              <a:bodyPr/>
              <a:lstStyle/>
              <a:p>
                <a:r>
                  <a:rPr lang="en-US">
                    <a:noFill/>
                  </a:rPr>
                  <a:t> </a:t>
                </a:r>
              </a:p>
            </p:txBody>
          </p:sp>
        </mc:Fallback>
      </mc:AlternateContent>
    </p:spTree>
    <p:extLst>
      <p:ext uri="{BB962C8B-B14F-4D97-AF65-F5344CB8AC3E}">
        <p14:creationId xmlns:p14="http://schemas.microsoft.com/office/powerpoint/2010/main" val="139865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2D5A5-230D-CA66-A81A-7821F747B2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4B461-C323-FF29-AE5A-4F8CFDAE05D9}"/>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E18C7C27-90E4-3439-C71D-2F0C936947A3}"/>
              </a:ext>
            </a:extLst>
          </p:cNvPr>
          <p:cNvSpPr>
            <a:spLocks noGrp="1"/>
          </p:cNvSpPr>
          <p:nvPr>
            <p:ph type="title"/>
          </p:nvPr>
        </p:nvSpPr>
        <p:spPr/>
        <p:txBody>
          <a:bodyPr/>
          <a:lstStyle/>
          <a:p>
            <a:r>
              <a:rPr lang="en-US" dirty="0"/>
              <a:t>Dense Passage Retrieval (DPR): Quy </a:t>
            </a:r>
            <a:r>
              <a:rPr lang="en-US" dirty="0" err="1"/>
              <a:t>trình</a:t>
            </a: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03E17B4-2ACF-590A-0F49-F7A659AC4855}"/>
                  </a:ext>
                </a:extLst>
              </p:cNvPr>
              <p:cNvSpPr txBox="1"/>
              <p:nvPr/>
            </p:nvSpPr>
            <p:spPr>
              <a:xfrm>
                <a:off x="235077" y="920482"/>
                <a:ext cx="8689706" cy="2031325"/>
              </a:xfrm>
              <a:prstGeom prst="rect">
                <a:avLst/>
              </a:prstGeom>
              <a:noFill/>
            </p:spPr>
            <p:txBody>
              <a:bodyPr wrap="square" rtlCol="0">
                <a:spAutoFit/>
              </a:bodyPr>
              <a:lstStyle/>
              <a:p>
                <a:r>
                  <a:rPr lang="en-US" b="1" dirty="0"/>
                  <a:t>Pseudo Relevance Labels (</a:t>
                </a:r>
                <a:r>
                  <a:rPr lang="en-US" b="1" dirty="0" err="1"/>
                  <a:t>nhãn</a:t>
                </a:r>
                <a:r>
                  <a:rPr lang="en-US" b="1" dirty="0"/>
                  <a:t> </a:t>
                </a:r>
                <a:r>
                  <a:rPr lang="en-US" b="1" dirty="0" err="1"/>
                  <a:t>liên</a:t>
                </a:r>
                <a:r>
                  <a:rPr lang="en-US" b="1" dirty="0"/>
                  <a:t> </a:t>
                </a:r>
                <a:r>
                  <a:rPr lang="en-US" b="1" dirty="0" err="1"/>
                  <a:t>quan</a:t>
                </a:r>
                <a:r>
                  <a:rPr lang="en-US" b="1" dirty="0"/>
                  <a:t> </a:t>
                </a:r>
                <a:r>
                  <a:rPr lang="en-US" b="1" dirty="0" err="1"/>
                  <a:t>giả</a:t>
                </a:r>
                <a:r>
                  <a:rPr lang="en-US" b="1" dirty="0"/>
                  <a:t>):</a:t>
                </a:r>
              </a:p>
              <a:p>
                <a:pPr marL="742950" lvl="1" indent="-285750">
                  <a:buFont typeface="Arial" panose="020B0604020202020204" pitchFamily="34" charset="0"/>
                  <a:buChar char="•"/>
                </a:pPr>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hệ</a:t>
                </a:r>
                <a:r>
                  <a:rPr lang="en-US" dirty="0"/>
                  <a:t> </a:t>
                </a:r>
                <a:r>
                  <a:rPr lang="en-US" dirty="0" err="1"/>
                  <a:t>thống</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hàm</a:t>
                </a:r>
                <a:r>
                  <a:rPr lang="en-US" dirty="0"/>
                  <a:t> </a:t>
                </a:r>
                <a:r>
                  <a:rPr lang="en-US" dirty="0" err="1"/>
                  <a:t>gọi</a:t>
                </a:r>
                <a:r>
                  <a:rPr lang="en-US" dirty="0"/>
                  <a:t> </a:t>
                </a:r>
                <a:r>
                  <a:rPr lang="en-US" dirty="0" err="1"/>
                  <a:t>là</a:t>
                </a:r>
                <a:r>
                  <a:rPr lang="en-US" dirty="0"/>
                  <a:t>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a:r>
                <a:r>
                  <a:rPr lang="en-US" dirty="0" err="1"/>
                  <a:t>trong</a:t>
                </a:r>
                <a:r>
                  <a:rPr lang="en-US" dirty="0"/>
                  <a:t> </a:t>
                </a:r>
                <a:r>
                  <a:rPr lang="en-US" dirty="0" err="1"/>
                  <a:t>đó</a:t>
                </a:r>
                <a:r>
                  <a:rPr lang="en-US" dirty="0"/>
                  <a:t> z </a:t>
                </a:r>
                <a:r>
                  <a:rPr lang="en-US" dirty="0" err="1"/>
                  <a:t>là</a:t>
                </a:r>
                <a:r>
                  <a:rPr lang="en-US" dirty="0"/>
                  <a:t> </a:t>
                </a:r>
                <a:r>
                  <a:rPr lang="en-US" dirty="0" err="1"/>
                  <a:t>một</a:t>
                </a:r>
                <a:r>
                  <a:rPr lang="en-US" dirty="0"/>
                  <a:t> </a:t>
                </a:r>
                <a:r>
                  <a:rPr lang="en-US" dirty="0" err="1"/>
                  <a:t>tài</a:t>
                </a:r>
                <a:r>
                  <a:rPr lang="en-US" dirty="0"/>
                  <a:t> </a:t>
                </a:r>
                <a:r>
                  <a:rPr lang="en-US" dirty="0" err="1"/>
                  <a:t>liệu</a:t>
                </a:r>
                <a:r>
                  <a:rPr lang="en-US" dirty="0"/>
                  <a:t> </a:t>
                </a:r>
                <a:r>
                  <a:rPr lang="en-US" dirty="0" err="1"/>
                  <a:t>bất</a:t>
                </a:r>
                <a:r>
                  <a:rPr lang="en-US" dirty="0"/>
                  <a:t> </a:t>
                </a:r>
                <a:r>
                  <a:rPr lang="en-US" dirty="0" err="1"/>
                  <a:t>kì</a:t>
                </a:r>
                <a:r>
                  <a:rPr lang="en-US" dirty="0"/>
                  <a:t>, S </a:t>
                </a:r>
                <a:r>
                  <a:rPr lang="en-US" dirty="0" err="1"/>
                  <a:t>là</a:t>
                </a:r>
                <a:r>
                  <a:rPr lang="en-US" dirty="0"/>
                  <a:t> </a:t>
                </a:r>
                <a:r>
                  <a:rPr lang="en-US" dirty="0" err="1"/>
                  <a:t>tập</a:t>
                </a:r>
                <a:r>
                  <a:rPr lang="en-US" dirty="0"/>
                  <a:t> </a:t>
                </a:r>
                <a:r>
                  <a:rPr lang="en-US" dirty="0" err="1"/>
                  <a:t>các</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đúng</a:t>
                </a:r>
                <a:r>
                  <a:rPr lang="en-US" dirty="0"/>
                  <a:t>:</a:t>
                </a:r>
              </a:p>
              <a:p>
                <a:pPr lvl="2"/>
                <a:r>
                  <a:rPr lang="en-US" b="1" dirty="0"/>
                  <a:t>= 1 </a:t>
                </a:r>
                <a:r>
                  <a:rPr lang="en-US" dirty="0" err="1"/>
                  <a:t>nếu</a:t>
                </a:r>
                <a:r>
                  <a:rPr lang="en-US" dirty="0"/>
                  <a:t> </a:t>
                </a:r>
                <a:r>
                  <a:rPr lang="en-US" dirty="0" err="1"/>
                  <a:t>tài</a:t>
                </a:r>
                <a:r>
                  <a:rPr lang="en-US" dirty="0"/>
                  <a:t> </a:t>
                </a:r>
                <a:r>
                  <a:rPr lang="en-US" dirty="0" err="1"/>
                  <a:t>liệu</a:t>
                </a:r>
                <a:r>
                  <a:rPr lang="en-US" dirty="0"/>
                  <a:t> </a:t>
                </a:r>
                <a:r>
                  <a:rPr lang="en-US" b="1" dirty="0"/>
                  <a:t>z </a:t>
                </a:r>
                <a:r>
                  <a:rPr lang="en-US" b="1" dirty="0" err="1"/>
                  <a:t>chứa</a:t>
                </a:r>
                <a:r>
                  <a:rPr lang="en-US" b="1" dirty="0"/>
                  <a:t> </a:t>
                </a:r>
                <a:r>
                  <a:rPr lang="en-US" b="1" dirty="0" err="1"/>
                  <a:t>câu</a:t>
                </a:r>
                <a:r>
                  <a:rPr lang="en-US" b="1" dirty="0"/>
                  <a:t> </a:t>
                </a:r>
                <a:r>
                  <a:rPr lang="en-US" b="1" dirty="0" err="1"/>
                  <a:t>trả</a:t>
                </a:r>
                <a:r>
                  <a:rPr lang="en-US" b="1" dirty="0"/>
                  <a:t> </a:t>
                </a:r>
                <a:r>
                  <a:rPr lang="en-US" b="1" dirty="0" err="1"/>
                  <a:t>lời</a:t>
                </a:r>
                <a:r>
                  <a:rPr lang="en-US" b="1" dirty="0"/>
                  <a:t> </a:t>
                </a:r>
                <a:r>
                  <a:rPr lang="en-US" b="1" dirty="0" err="1"/>
                  <a:t>trong</a:t>
                </a:r>
                <a:r>
                  <a:rPr lang="en-US" b="1" dirty="0"/>
                  <a:t> </a:t>
                </a:r>
                <a:r>
                  <a:rPr lang="en-US" b="1" dirty="0" err="1"/>
                  <a:t>tập</a:t>
                </a:r>
                <a:r>
                  <a:rPr lang="en-US" b="1" dirty="0"/>
                  <a:t> S</a:t>
                </a:r>
                <a:r>
                  <a:rPr lang="en-US" dirty="0"/>
                  <a:t> (</a:t>
                </a:r>
                <a:r>
                  <a:rPr lang="en-US" dirty="0" err="1"/>
                  <a:t>dựa</a:t>
                </a:r>
                <a:r>
                  <a:rPr lang="en-US" dirty="0"/>
                  <a:t> </a:t>
                </a:r>
                <a:r>
                  <a:rPr lang="en-US" dirty="0" err="1"/>
                  <a:t>trên</a:t>
                </a:r>
                <a:r>
                  <a:rPr lang="en-US" dirty="0"/>
                  <a:t> </a:t>
                </a:r>
                <a:r>
                  <a:rPr lang="en-US" dirty="0" err="1"/>
                  <a:t>việc</a:t>
                </a:r>
                <a:r>
                  <a:rPr lang="en-US" dirty="0"/>
                  <a:t> </a:t>
                </a:r>
                <a:r>
                  <a:rPr lang="en-US" dirty="0" err="1"/>
                  <a:t>khớp</a:t>
                </a:r>
                <a:r>
                  <a:rPr lang="en-US" dirty="0"/>
                  <a:t> </a:t>
                </a:r>
                <a:r>
                  <a:rPr lang="en-US" dirty="0" err="1"/>
                  <a:t>choỗi</a:t>
                </a:r>
                <a:r>
                  <a:rPr lang="en-US" dirty="0"/>
                  <a:t>)</a:t>
                </a:r>
              </a:p>
              <a:p>
                <a:pPr lvl="2"/>
                <a:r>
                  <a:rPr lang="en-US" b="1" dirty="0"/>
                  <a:t>= 0 </a:t>
                </a:r>
                <a:r>
                  <a:rPr lang="en-US" dirty="0" err="1"/>
                  <a:t>nếu</a:t>
                </a:r>
                <a:r>
                  <a:rPr lang="en-US" dirty="0"/>
                  <a:t> </a:t>
                </a:r>
                <a:r>
                  <a:rPr lang="en-US" dirty="0" err="1"/>
                  <a:t>tài</a:t>
                </a:r>
                <a:r>
                  <a:rPr lang="en-US" dirty="0"/>
                  <a:t> </a:t>
                </a:r>
                <a:r>
                  <a:rPr lang="en-US" dirty="0" err="1"/>
                  <a:t>liệu</a:t>
                </a:r>
                <a:r>
                  <a:rPr lang="en-US" dirty="0"/>
                  <a:t> </a:t>
                </a:r>
                <a:r>
                  <a:rPr lang="en-US" b="1" dirty="0"/>
                  <a:t>z </a:t>
                </a:r>
                <a:r>
                  <a:rPr lang="en-US" b="1" dirty="0" err="1"/>
                  <a:t>không</a:t>
                </a:r>
                <a:r>
                  <a:rPr lang="en-US" b="1" dirty="0"/>
                  <a:t> </a:t>
                </a:r>
                <a:r>
                  <a:rPr lang="en-US" b="1" dirty="0" err="1"/>
                  <a:t>chưa</a:t>
                </a:r>
                <a:r>
                  <a:rPr lang="en-US" b="1" dirty="0"/>
                  <a:t> </a:t>
                </a:r>
                <a:r>
                  <a:rPr lang="en-US" b="1" dirty="0" err="1"/>
                  <a:t>câu</a:t>
                </a:r>
                <a:r>
                  <a:rPr lang="en-US" b="1" dirty="0"/>
                  <a:t> </a:t>
                </a:r>
                <a:r>
                  <a:rPr lang="en-US" b="1" dirty="0" err="1"/>
                  <a:t>trả</a:t>
                </a:r>
                <a:r>
                  <a:rPr lang="en-US" b="1" dirty="0"/>
                  <a:t> </a:t>
                </a:r>
                <a:r>
                  <a:rPr lang="en-US" b="1" dirty="0" err="1"/>
                  <a:t>lời</a:t>
                </a:r>
                <a:endParaRPr lang="en-US" b="1" dirty="0"/>
              </a:p>
              <a:p>
                <a:pPr marL="742950" lvl="1" indent="-285750">
                  <a:buFont typeface="Arial" panose="020B0604020202020204" pitchFamily="34" charset="0"/>
                  <a:buChar char="•"/>
                </a:pPr>
                <a:r>
                  <a:rPr lang="en-US" dirty="0" err="1"/>
                  <a:t>Một</a:t>
                </a:r>
                <a:r>
                  <a:rPr lang="en-US" dirty="0"/>
                  <a:t> </a:t>
                </a:r>
                <a:r>
                  <a:rPr lang="en-US" dirty="0" err="1"/>
                  <a:t>tài</a:t>
                </a:r>
                <a:r>
                  <a:rPr lang="en-US" dirty="0"/>
                  <a:t> </a:t>
                </a:r>
                <a:r>
                  <a:rPr lang="en-US" dirty="0" err="1"/>
                  <a:t>liệu</a:t>
                </a:r>
                <a:r>
                  <a:rPr lang="en-US" dirty="0"/>
                  <a:t> </a:t>
                </a:r>
                <a:r>
                  <a:rPr lang="en-US" dirty="0" err="1"/>
                  <a:t>duy</a:t>
                </a:r>
                <a:r>
                  <a:rPr lang="en-US" dirty="0"/>
                  <a:t> </a:t>
                </a:r>
                <a:r>
                  <a:rPr lang="en-US" dirty="0" err="1"/>
                  <a:t>nhất</a:t>
                </a:r>
                <a:r>
                  <a:rPr lang="en-US" dirty="0"/>
                  <a:t> </a:t>
                </a:r>
                <a:r>
                  <a:rPr lang="en-US" dirty="0" err="1"/>
                  <a:t>sẽ</a:t>
                </a:r>
                <a:r>
                  <a:rPr lang="en-US" dirty="0"/>
                  <a:t> </a:t>
                </a:r>
                <a:r>
                  <a:rPr lang="en-US" dirty="0" err="1"/>
                  <a:t>được</a:t>
                </a:r>
                <a:r>
                  <a:rPr lang="en-US" dirty="0"/>
                  <a:t> </a:t>
                </a:r>
                <a:r>
                  <a:rPr lang="en-US" dirty="0" err="1"/>
                  <a:t>chọn</a:t>
                </a:r>
                <a:r>
                  <a:rPr lang="en-US" dirty="0"/>
                  <a:t> </a:t>
                </a:r>
                <a:r>
                  <a:rPr lang="en-US" dirty="0" err="1"/>
                  <a:t>làm</a:t>
                </a:r>
                <a:r>
                  <a:rPr lang="en-US" dirty="0"/>
                  <a:t> </a:t>
                </a:r>
                <a:r>
                  <a:rPr lang="en-US" dirty="0" err="1"/>
                  <a:t>tài</a:t>
                </a:r>
                <a:r>
                  <a:rPr lang="en-US" dirty="0"/>
                  <a:t> </a:t>
                </a:r>
                <a:r>
                  <a:rPr lang="en-US" dirty="0" err="1"/>
                  <a:t>liệu</a:t>
                </a:r>
                <a:r>
                  <a:rPr lang="en-US" dirty="0"/>
                  <a:t> </a:t>
                </a:r>
                <a:r>
                  <a:rPr lang="en-US" dirty="0" err="1"/>
                  <a:t>dương</a:t>
                </a:r>
                <a:r>
                  <a:rPr lang="en-US" dirty="0"/>
                  <a:t> </a:t>
                </a:r>
                <a14:m>
                  <m:oMath xmlns:m="http://schemas.openxmlformats.org/officeDocument/2006/math">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𝒛</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a:t>
                </a:r>
                <a:r>
                  <a:rPr lang="en-US" dirty="0" err="1"/>
                  <a:t>với</a:t>
                </a:r>
                <a:r>
                  <a:rPr lang="en-US" dirty="0"/>
                  <a:t> </a:t>
                </a:r>
                <a:r>
                  <a:rPr lang="en-US" dirty="0" err="1"/>
                  <a:t>mỗi</a:t>
                </a:r>
                <a:r>
                  <a:rPr lang="en-US" dirty="0"/>
                  <a:t> </a:t>
                </a:r>
                <a:r>
                  <a:rPr lang="en-US" dirty="0" err="1"/>
                  <a:t>cặp</a:t>
                </a:r>
                <a:r>
                  <a:rPr lang="en-US" dirty="0"/>
                  <a:t> </a:t>
                </a:r>
                <a:r>
                  <a:rPr lang="en-US" b="1" dirty="0" err="1"/>
                  <a:t>câu</a:t>
                </a:r>
                <a:r>
                  <a:rPr lang="en-US" b="1" dirty="0"/>
                  <a:t> </a:t>
                </a:r>
                <a:r>
                  <a:rPr lang="en-US" b="1" dirty="0" err="1"/>
                  <a:t>hỏi</a:t>
                </a:r>
                <a:r>
                  <a:rPr lang="en-US" b="1" dirty="0"/>
                  <a:t> – </a:t>
                </a:r>
                <a:r>
                  <a:rPr lang="en-US" b="1" dirty="0" err="1"/>
                  <a:t>câu</a:t>
                </a:r>
                <a:r>
                  <a:rPr lang="en-US" b="1" dirty="0"/>
                  <a:t> </a:t>
                </a:r>
                <a:r>
                  <a:rPr lang="en-US" b="1" dirty="0" err="1"/>
                  <a:t>trả</a:t>
                </a:r>
                <a:r>
                  <a:rPr lang="en-US" b="1" dirty="0"/>
                  <a:t> </a:t>
                </a:r>
                <a:r>
                  <a:rPr lang="en-US" b="1" dirty="0" err="1"/>
                  <a:t>lời</a:t>
                </a:r>
                <a:r>
                  <a:rPr lang="en-US" b="1" dirty="0"/>
                  <a:t>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𝑺</m:t>
                    </m:r>
                    <m:r>
                      <a:rPr lang="en-US" b="1" i="1" smtClean="0">
                        <a:latin typeface="Cambria Math" panose="02040503050406030204" pitchFamily="18" charset="0"/>
                      </a:rPr>
                      <m:t>)</m:t>
                    </m:r>
                  </m:oMath>
                </a14:m>
                <a:r>
                  <a:rPr lang="en-US" b="1" dirty="0"/>
                  <a:t>, </a:t>
                </a:r>
                <a:r>
                  <a:rPr lang="en-US" dirty="0" err="1"/>
                  <a:t>các</a:t>
                </a:r>
                <a:r>
                  <a:rPr lang="en-US" dirty="0"/>
                  <a:t> </a:t>
                </a:r>
                <a:r>
                  <a:rPr lang="en-US" dirty="0" err="1"/>
                  <a:t>tài</a:t>
                </a:r>
                <a:r>
                  <a:rPr lang="en-US" dirty="0"/>
                  <a:t> </a:t>
                </a:r>
                <a:r>
                  <a:rPr lang="en-US" dirty="0" err="1"/>
                  <a:t>liệu</a:t>
                </a:r>
                <a:r>
                  <a:rPr lang="en-US" dirty="0"/>
                  <a:t> </a:t>
                </a:r>
                <a:r>
                  <a:rPr lang="en-US" dirty="0" err="1"/>
                  <a:t>khác</a:t>
                </a:r>
                <a:r>
                  <a:rPr lang="en-US" dirty="0"/>
                  <a:t> </a:t>
                </a:r>
                <a:r>
                  <a:rPr lang="en-US" dirty="0" err="1"/>
                  <a:t>trong</a:t>
                </a:r>
                <a:r>
                  <a:rPr lang="en-US" dirty="0"/>
                  <a:t> </a:t>
                </a:r>
                <a:r>
                  <a:rPr lang="en-US" dirty="0" err="1"/>
                  <a:t>cùng</a:t>
                </a:r>
                <a:r>
                  <a:rPr lang="en-US" dirty="0"/>
                  <a:t> 1 batch </a:t>
                </a:r>
                <a:r>
                  <a:rPr lang="en-US" dirty="0" err="1"/>
                  <a:t>sẽ</a:t>
                </a:r>
                <a:r>
                  <a:rPr lang="en-US" dirty="0"/>
                  <a:t> </a:t>
                </a:r>
                <a:r>
                  <a:rPr lang="en-US" dirty="0" err="1"/>
                  <a:t>được</a:t>
                </a:r>
                <a:r>
                  <a:rPr lang="en-US" dirty="0"/>
                  <a:t> </a:t>
                </a:r>
                <a:r>
                  <a:rPr lang="en-US" dirty="0" err="1"/>
                  <a:t>coi</a:t>
                </a:r>
                <a:r>
                  <a:rPr lang="en-US" dirty="0"/>
                  <a:t> </a:t>
                </a:r>
                <a:r>
                  <a:rPr lang="en-US" dirty="0" err="1"/>
                  <a:t>là</a:t>
                </a:r>
                <a:r>
                  <a:rPr lang="en-US" dirty="0"/>
                  <a:t> </a:t>
                </a:r>
                <a:r>
                  <a:rPr lang="en-US" dirty="0" err="1"/>
                  <a:t>tài</a:t>
                </a:r>
                <a:r>
                  <a:rPr lang="en-US" dirty="0"/>
                  <a:t> </a:t>
                </a:r>
                <a:r>
                  <a:rPr lang="en-US" dirty="0" err="1"/>
                  <a:t>liệu</a:t>
                </a:r>
                <a:r>
                  <a:rPr lang="en-US" dirty="0"/>
                  <a:t> </a:t>
                </a:r>
                <a:r>
                  <a:rPr lang="en-US" dirty="0" err="1"/>
                  <a:t>âm</a:t>
                </a:r>
                <a:endParaRPr lang="en-US" b="1" dirty="0"/>
              </a:p>
            </p:txBody>
          </p:sp>
        </mc:Choice>
        <mc:Fallback>
          <p:sp>
            <p:nvSpPr>
              <p:cNvPr id="5" name="TextBox 4">
                <a:extLst>
                  <a:ext uri="{FF2B5EF4-FFF2-40B4-BE49-F238E27FC236}">
                    <a16:creationId xmlns:a16="http://schemas.microsoft.com/office/drawing/2014/main" id="{D03E17B4-2ACF-590A-0F49-F7A659AC4855}"/>
                  </a:ext>
                </a:extLst>
              </p:cNvPr>
              <p:cNvSpPr txBox="1">
                <a:spLocks noRot="1" noChangeAspect="1" noMove="1" noResize="1" noEditPoints="1" noAdjustHandles="1" noChangeArrowheads="1" noChangeShapeType="1" noTextEdit="1"/>
              </p:cNvSpPr>
              <p:nvPr/>
            </p:nvSpPr>
            <p:spPr>
              <a:xfrm>
                <a:off x="235077" y="920482"/>
                <a:ext cx="8689706" cy="2031325"/>
              </a:xfrm>
              <a:prstGeom prst="rect">
                <a:avLst/>
              </a:prstGeom>
              <a:blipFill>
                <a:blip r:embed="rId3"/>
                <a:stretch>
                  <a:fillRect l="-632" t="-1802" b="-39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D0D32DB-7D3C-8310-F2AF-3DDA26809717}"/>
                  </a:ext>
                </a:extLst>
              </p:cNvPr>
              <p:cNvSpPr txBox="1"/>
              <p:nvPr/>
            </p:nvSpPr>
            <p:spPr>
              <a:xfrm>
                <a:off x="235077" y="2946815"/>
                <a:ext cx="8673845" cy="2323713"/>
              </a:xfrm>
              <a:prstGeom prst="rect">
                <a:avLst/>
              </a:prstGeom>
              <a:noFill/>
            </p:spPr>
            <p:txBody>
              <a:bodyPr wrap="square" rtlCol="0">
                <a:spAutoFit/>
              </a:bodyPr>
              <a:lstStyle/>
              <a:p>
                <a:r>
                  <a:rPr lang="en-US" b="1" dirty="0"/>
                  <a:t>Tính </a:t>
                </a:r>
                <a:r>
                  <a:rPr lang="en-US" b="1" dirty="0" err="1"/>
                  <a:t>điểm</a:t>
                </a:r>
                <a:r>
                  <a:rPr lang="en-US" b="1" dirty="0"/>
                  <a:t> </a:t>
                </a:r>
                <a:r>
                  <a:rPr lang="en-US" b="1" dirty="0" err="1"/>
                  <a:t>và</a:t>
                </a:r>
                <a:r>
                  <a:rPr lang="en-US" b="1" dirty="0"/>
                  <a:t> </a:t>
                </a:r>
                <a:r>
                  <a:rPr lang="en-US" b="1" dirty="0" err="1"/>
                  <a:t>hàm</a:t>
                </a:r>
                <a:r>
                  <a:rPr lang="en-US" b="1" dirty="0"/>
                  <a:t> loss:</a:t>
                </a:r>
              </a:p>
              <a:p>
                <a:pPr marL="742950" lvl="1" indent="-285750">
                  <a:buFont typeface="Arial" panose="020B0604020202020204" pitchFamily="34" charset="0"/>
                  <a:buChar char="•"/>
                </a:pPr>
                <a:r>
                  <a:rPr lang="en-US" dirty="0" err="1"/>
                  <a:t>Điểm</a:t>
                </a:r>
                <a:r>
                  <a:rPr lang="en-US" dirty="0"/>
                  <a:t>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𝒓</m:t>
                        </m:r>
                      </m:e>
                      <m:sub>
                        <m:r>
                          <a:rPr lang="en-US" b="1" i="1" smtClean="0">
                            <a:latin typeface="Cambria Math" panose="02040503050406030204" pitchFamily="18" charset="0"/>
                          </a:rPr>
                          <m:t>𝒃</m:t>
                        </m:r>
                      </m:sub>
                      <m:sup>
                        <m:r>
                          <a:rPr lang="en-US" b="1" i="1" smtClean="0">
                            <a:latin typeface="Cambria Math" panose="02040503050406030204" pitchFamily="18" charset="0"/>
                          </a:rPr>
                          <m:t>+</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a:t>
                </a:r>
                <a:r>
                  <a:rPr lang="en-US" dirty="0" err="1"/>
                  <a:t>điểm</a:t>
                </a:r>
                <a:r>
                  <a:rPr lang="en-US" dirty="0"/>
                  <a:t> </a:t>
                </a:r>
                <a:r>
                  <a:rPr lang="en-US" dirty="0" err="1"/>
                  <a:t>tương</a:t>
                </a:r>
                <a:r>
                  <a:rPr lang="en-US" dirty="0"/>
                  <a:t> </a:t>
                </a:r>
                <a:r>
                  <a:rPr lang="en-US" dirty="0" err="1"/>
                  <a:t>đồng</a:t>
                </a:r>
                <a:r>
                  <a:rPr lang="en-US" dirty="0"/>
                  <a:t> </a:t>
                </a:r>
                <a:r>
                  <a:rPr lang="en-US" dirty="0" err="1"/>
                  <a:t>giữa</a:t>
                </a:r>
                <a:r>
                  <a:rPr lang="en-US" dirty="0"/>
                  <a:t> </a:t>
                </a:r>
                <a:r>
                  <a:rPr lang="en-US" dirty="0" err="1"/>
                  <a:t>câu</a:t>
                </a:r>
                <a:r>
                  <a:rPr lang="en-US" dirty="0"/>
                  <a:t> </a:t>
                </a:r>
                <a:r>
                  <a:rPr lang="en-US" dirty="0" err="1"/>
                  <a:t>hỏi</a:t>
                </a:r>
                <a:r>
                  <a:rPr lang="en-US" dirty="0"/>
                  <a:t> x </a:t>
                </a:r>
                <a:r>
                  <a:rPr lang="en-US" dirty="0" err="1"/>
                  <a:t>và</a:t>
                </a:r>
                <a:r>
                  <a:rPr lang="en-US" dirty="0"/>
                  <a:t> </a:t>
                </a:r>
                <a:r>
                  <a:rPr lang="en-US" dirty="0" err="1"/>
                  <a:t>tài</a:t>
                </a:r>
                <a:r>
                  <a:rPr lang="en-US" dirty="0"/>
                  <a:t> </a:t>
                </a:r>
                <a:r>
                  <a:rPr lang="en-US" dirty="0" err="1"/>
                  <a:t>liệu</a:t>
                </a:r>
                <a:r>
                  <a:rPr lang="en-US" dirty="0"/>
                  <a:t> </a:t>
                </a:r>
                <a:r>
                  <a:rPr lang="en-US" dirty="0" err="1"/>
                  <a:t>dương</a:t>
                </a:r>
                <a:r>
                  <a:rPr lang="en-US" dirty="0"/>
                  <a:t>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𝒛</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oMath>
                </a14:m>
                <a:endParaRPr lang="en-US" b="1" dirty="0"/>
              </a:p>
              <a:p>
                <a:pPr marL="742950" lvl="1" indent="-285750">
                  <a:buFont typeface="Arial" panose="020B0604020202020204" pitchFamily="34" charset="0"/>
                  <a:buChar char="•"/>
                </a:pPr>
                <a:r>
                  <a:rPr lang="en-US" dirty="0" err="1"/>
                  <a:t>Điểm</a:t>
                </a:r>
                <a:r>
                  <a:rPr lang="en-US" dirty="0"/>
                  <a:t>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𝒓</m:t>
                        </m:r>
                      </m:e>
                      <m:sub>
                        <m:r>
                          <a:rPr lang="en-US" b="1" i="1" smtClean="0">
                            <a:latin typeface="Cambria Math" panose="02040503050406030204" pitchFamily="18" charset="0"/>
                          </a:rPr>
                          <m:t>𝒃</m:t>
                        </m:r>
                      </m:sub>
                      <m:sup>
                        <m:r>
                          <a:rPr lang="en-US" b="1" i="1" smtClean="0">
                            <a:latin typeface="Cambria Math" panose="02040503050406030204" pitchFamily="18" charset="0"/>
                          </a:rPr>
                          <m:t>−</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oMath>
                </a14:m>
                <a:r>
                  <a:rPr lang="en-US" b="1" dirty="0"/>
                  <a:t>: </a:t>
                </a:r>
                <a:r>
                  <a:rPr lang="en-US" dirty="0" err="1"/>
                  <a:t>điểm</a:t>
                </a:r>
                <a:r>
                  <a:rPr lang="en-US" dirty="0"/>
                  <a:t> </a:t>
                </a:r>
                <a:r>
                  <a:rPr lang="en-US" dirty="0" err="1"/>
                  <a:t>tương</a:t>
                </a:r>
                <a:r>
                  <a:rPr lang="en-US" dirty="0"/>
                  <a:t> </a:t>
                </a:r>
                <a:r>
                  <a:rPr lang="en-US" dirty="0" err="1"/>
                  <a:t>đồng</a:t>
                </a:r>
                <a:r>
                  <a:rPr lang="en-US" dirty="0"/>
                  <a:t> </a:t>
                </a:r>
                <a:r>
                  <a:rPr lang="en-US" dirty="0" err="1"/>
                  <a:t>giữa</a:t>
                </a:r>
                <a:r>
                  <a:rPr lang="en-US" dirty="0"/>
                  <a:t> </a:t>
                </a:r>
                <a:r>
                  <a:rPr lang="en-US" dirty="0" err="1"/>
                  <a:t>câu</a:t>
                </a:r>
                <a:r>
                  <a:rPr lang="en-US" dirty="0"/>
                  <a:t> </a:t>
                </a:r>
                <a:r>
                  <a:rPr lang="en-US" dirty="0" err="1"/>
                  <a:t>hỏi</a:t>
                </a:r>
                <a:r>
                  <a:rPr lang="en-US" dirty="0"/>
                  <a:t> x </a:t>
                </a:r>
                <a:r>
                  <a:rPr lang="en-US" dirty="0" err="1"/>
                  <a:t>và</a:t>
                </a:r>
                <a:r>
                  <a:rPr lang="en-US" dirty="0"/>
                  <a:t> </a:t>
                </a:r>
                <a:r>
                  <a:rPr lang="en-US" dirty="0" err="1"/>
                  <a:t>tài</a:t>
                </a:r>
                <a:r>
                  <a:rPr lang="en-US" dirty="0"/>
                  <a:t> </a:t>
                </a:r>
                <a:r>
                  <a:rPr lang="en-US" dirty="0" err="1"/>
                  <a:t>liệu</a:t>
                </a:r>
                <a:r>
                  <a:rPr lang="en-US" dirty="0"/>
                  <a:t> </a:t>
                </a:r>
                <a:r>
                  <a:rPr lang="en-US" dirty="0" err="1"/>
                  <a:t>âm</a:t>
                </a:r>
                <a:r>
                  <a:rPr lang="en-US" dirty="0"/>
                  <a:t>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𝒛</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pPr marL="742950" lvl="1" indent="-285750">
                  <a:buFont typeface="Arial" panose="020B0604020202020204" pitchFamily="34" charset="0"/>
                  <a:buChar char="•"/>
                </a:pPr>
                <a:r>
                  <a:rPr lang="en-US" dirty="0" err="1"/>
                  <a:t>Hàm</a:t>
                </a:r>
                <a:r>
                  <a:rPr lang="en-US" dirty="0"/>
                  <a:t> </a:t>
                </a:r>
                <a:r>
                  <a:rPr lang="en-US" dirty="0" err="1"/>
                  <a:t>mất</a:t>
                </a:r>
                <a:r>
                  <a:rPr lang="en-US" dirty="0"/>
                  <a:t> </a:t>
                </a:r>
                <a:r>
                  <a:rPr lang="en-US" dirty="0" err="1"/>
                  <a:t>mát</a:t>
                </a:r>
                <a:r>
                  <a:rPr lang="en-US" dirty="0"/>
                  <a:t> (loss function):</a:t>
                </a:r>
              </a:p>
              <a:p>
                <a:pPr lvl="1"/>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𝑳</m:t>
                          </m:r>
                        </m:e>
                        <m:sub>
                          <m:r>
                            <a:rPr lang="en-US" sz="2000" b="1" i="1" smtClean="0">
                              <a:latin typeface="Cambria Math" panose="02040503050406030204" pitchFamily="18" charset="0"/>
                            </a:rPr>
                            <m:t>𝑫𝑷𝑹</m:t>
                          </m:r>
                        </m:sub>
                      </m:sSub>
                      <m:r>
                        <a:rPr lang="en-US" sz="2000" b="1" i="1" smtClean="0">
                          <a:latin typeface="Cambria Math" panose="02040503050406030204" pitchFamily="18" charset="0"/>
                        </a:rPr>
                        <m:t>=−</m:t>
                      </m:r>
                      <m:r>
                        <a:rPr lang="en-US" sz="2000" b="1" i="1" smtClean="0">
                          <a:latin typeface="Cambria Math" panose="02040503050406030204" pitchFamily="18" charset="0"/>
                        </a:rPr>
                        <m:t>𝒍𝒐𝒈</m:t>
                      </m:r>
                      <m:f>
                        <m:fPr>
                          <m:ctrlPr>
                            <a:rPr lang="en-US" sz="2000" b="1" i="1" smtClean="0">
                              <a:latin typeface="Cambria Math" panose="02040503050406030204" pitchFamily="18" charset="0"/>
                            </a:rPr>
                          </m:ctrlPr>
                        </m:fPr>
                        <m:num>
                          <m:r>
                            <a:rPr lang="en-US" sz="2000" b="1" i="0" smtClean="0">
                              <a:latin typeface="Cambria Math" panose="02040503050406030204" pitchFamily="18" charset="0"/>
                            </a:rPr>
                            <m:t>𝐞𝐱𝐩</m:t>
                          </m:r>
                          <m:r>
                            <a:rPr lang="en-US" sz="2000" b="1" i="1" smtClean="0">
                              <a:latin typeface="Cambria Math" panose="02040503050406030204" pitchFamily="18" charset="0"/>
                            </a:rPr>
                            <m:t>⁡(</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𝒓</m:t>
                              </m:r>
                            </m:e>
                            <m:sub>
                              <m:r>
                                <a:rPr lang="en-US" sz="2000" b="1" i="1">
                                  <a:latin typeface="Cambria Math" panose="02040503050406030204" pitchFamily="18" charset="0"/>
                                </a:rPr>
                                <m:t>𝒃</m:t>
                              </m:r>
                            </m:sub>
                            <m:sup>
                              <m:r>
                                <a:rPr lang="en-US" sz="2000" b="1" i="1">
                                  <a:latin typeface="Cambria Math" panose="02040503050406030204" pitchFamily="18" charset="0"/>
                                </a:rPr>
                                <m:t>+</m:t>
                              </m:r>
                            </m:sup>
                          </m:sSubSup>
                          <m:d>
                            <m:dPr>
                              <m:ctrlPr>
                                <a:rPr lang="en-US" sz="2000" b="1" i="1">
                                  <a:latin typeface="Cambria Math" panose="02040503050406030204" pitchFamily="18" charset="0"/>
                                </a:rPr>
                              </m:ctrlPr>
                            </m:dPr>
                            <m:e>
                              <m:r>
                                <a:rPr lang="en-US" sz="2000" b="1" i="1">
                                  <a:latin typeface="Cambria Math" panose="02040503050406030204" pitchFamily="18" charset="0"/>
                                </a:rPr>
                                <m:t>𝒙</m:t>
                              </m:r>
                            </m:e>
                          </m:d>
                          <m:r>
                            <a:rPr lang="en-US" sz="2000" b="1" i="1" smtClean="0">
                              <a:latin typeface="Cambria Math" panose="02040503050406030204" pitchFamily="18" charset="0"/>
                            </a:rPr>
                            <m:t>)</m:t>
                          </m:r>
                        </m:num>
                        <m:den>
                          <m:func>
                            <m:funcPr>
                              <m:ctrlPr>
                                <a:rPr lang="en-US" sz="2000" b="1" i="1" smtClean="0">
                                  <a:latin typeface="Cambria Math" panose="02040503050406030204" pitchFamily="18" charset="0"/>
                                </a:rPr>
                              </m:ctrlPr>
                            </m:funcPr>
                            <m:fName>
                              <m:r>
                                <a:rPr lang="en-US" sz="2000" b="1" i="0" smtClean="0">
                                  <a:latin typeface="Cambria Math" panose="02040503050406030204" pitchFamily="18" charset="0"/>
                                </a:rPr>
                                <m:t>𝐞𝐱𝐩</m:t>
                              </m:r>
                            </m:fName>
                            <m:e>
                              <m:d>
                                <m:dPr>
                                  <m:ctrlPr>
                                    <a:rPr lang="en-US" sz="2000" b="1" i="1" smtClean="0">
                                      <a:latin typeface="Cambria Math" panose="02040503050406030204" pitchFamily="18" charset="0"/>
                                    </a:rPr>
                                  </m:ctrlPr>
                                </m:dPr>
                                <m:e>
                                  <m:sSubSup>
                                    <m:sSubSupPr>
                                      <m:ctrlPr>
                                        <a:rPr lang="en-US" sz="2000" b="1" i="1">
                                          <a:latin typeface="Cambria Math" panose="02040503050406030204" pitchFamily="18" charset="0"/>
                                        </a:rPr>
                                      </m:ctrlPr>
                                    </m:sSubSupPr>
                                    <m:e>
                                      <m:r>
                                        <a:rPr lang="en-US" sz="2000" b="1" i="1">
                                          <a:latin typeface="Cambria Math" panose="02040503050406030204" pitchFamily="18" charset="0"/>
                                        </a:rPr>
                                        <m:t>𝒓</m:t>
                                      </m:r>
                                    </m:e>
                                    <m:sub>
                                      <m:r>
                                        <a:rPr lang="en-US" sz="2000" b="1" i="1">
                                          <a:latin typeface="Cambria Math" panose="02040503050406030204" pitchFamily="18" charset="0"/>
                                        </a:rPr>
                                        <m:t>𝒃</m:t>
                                      </m:r>
                                    </m:sub>
                                    <m:sup>
                                      <m:r>
                                        <a:rPr lang="en-US" sz="2000" b="1" i="1">
                                          <a:latin typeface="Cambria Math" panose="02040503050406030204" pitchFamily="18" charset="0"/>
                                        </a:rPr>
                                        <m:t>+</m:t>
                                      </m:r>
                                    </m:sup>
                                  </m:sSubSup>
                                  <m:d>
                                    <m:dPr>
                                      <m:ctrlPr>
                                        <a:rPr lang="en-US" sz="2000" b="1" i="1">
                                          <a:latin typeface="Cambria Math" panose="02040503050406030204" pitchFamily="18" charset="0"/>
                                        </a:rPr>
                                      </m:ctrlPr>
                                    </m:dPr>
                                    <m:e>
                                      <m:r>
                                        <a:rPr lang="en-US" sz="2000" b="1" i="1">
                                          <a:latin typeface="Cambria Math" panose="02040503050406030204" pitchFamily="18" charset="0"/>
                                        </a:rPr>
                                        <m:t>𝒙</m:t>
                                      </m:r>
                                    </m:e>
                                  </m:d>
                                </m:e>
                              </m:d>
                            </m:e>
                          </m:func>
                          <m:r>
                            <a:rPr lang="en-US" sz="2000" b="1" i="1" smtClean="0">
                              <a:latin typeface="Cambria Math" panose="02040503050406030204" pitchFamily="18" charset="0"/>
                            </a:rPr>
                            <m:t>+ </m:t>
                          </m:r>
                          <m:nary>
                            <m:naryPr>
                              <m:chr m:val="∑"/>
                              <m:supHide m:val="on"/>
                              <m:ctrlPr>
                                <a:rPr lang="en-US" sz="2000" b="1" i="1" smtClean="0">
                                  <a:latin typeface="Cambria Math" panose="02040503050406030204" pitchFamily="18" charset="0"/>
                                </a:rPr>
                              </m:ctrlPr>
                            </m:naryPr>
                            <m:sub>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𝒛</m:t>
                                  </m:r>
                                </m:e>
                                <m:sup>
                                  <m:r>
                                    <a:rPr lang="en-US" sz="2000" b="1" i="1" smtClean="0">
                                      <a:latin typeface="Cambria Math" panose="02040503050406030204" pitchFamily="18" charset="0"/>
                                    </a:rPr>
                                    <m:t>−</m:t>
                                  </m:r>
                                </m:sup>
                              </m:sSup>
                              <m:r>
                                <m:rPr>
                                  <m:brk m:alnAt="7"/>
                                </m:rP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𝒙</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𝑺</m:t>
                              </m:r>
                              <m:r>
                                <a:rPr lang="en-US" sz="2000" b="1" i="1" smtClean="0">
                                  <a:latin typeface="Cambria Math" panose="02040503050406030204" pitchFamily="18" charset="0"/>
                                  <a:ea typeface="Cambria Math" panose="02040503050406030204" pitchFamily="18" charset="0"/>
                                </a:rPr>
                                <m:t>)</m:t>
                              </m:r>
                            </m:sub>
                            <m:sup/>
                            <m:e>
                              <m:r>
                                <a:rPr lang="en-US" sz="2000" b="1" i="0" smtClean="0">
                                  <a:latin typeface="Cambria Math" panose="02040503050406030204" pitchFamily="18" charset="0"/>
                                </a:rPr>
                                <m:t>𝐞𝐱𝐩</m:t>
                              </m:r>
                              <m:r>
                                <a:rPr lang="en-US" sz="2000" b="1" i="1" smtClean="0">
                                  <a:latin typeface="Cambria Math" panose="02040503050406030204" pitchFamily="18" charset="0"/>
                                </a:rPr>
                                <m:t>⁡(</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𝒓</m:t>
                                  </m:r>
                                </m:e>
                                <m:sub>
                                  <m:r>
                                    <a:rPr lang="en-US" sz="2000" b="1" i="1">
                                      <a:latin typeface="Cambria Math" panose="02040503050406030204" pitchFamily="18" charset="0"/>
                                    </a:rPr>
                                    <m:t>𝒃</m:t>
                                  </m:r>
                                </m:sub>
                                <m:sup>
                                  <m:r>
                                    <a:rPr lang="en-US" sz="2000" b="1" i="1">
                                      <a:latin typeface="Cambria Math" panose="02040503050406030204" pitchFamily="18" charset="0"/>
                                    </a:rPr>
                                    <m:t>−</m:t>
                                  </m:r>
                                </m:sup>
                              </m:sSubSup>
                              <m:d>
                                <m:dPr>
                                  <m:ctrlPr>
                                    <a:rPr lang="en-US" sz="2000" b="1" i="1">
                                      <a:latin typeface="Cambria Math" panose="02040503050406030204" pitchFamily="18" charset="0"/>
                                    </a:rPr>
                                  </m:ctrlPr>
                                </m:dPr>
                                <m:e>
                                  <m:r>
                                    <a:rPr lang="en-US" sz="2000" b="1" i="1">
                                      <a:latin typeface="Cambria Math" panose="02040503050406030204" pitchFamily="18" charset="0"/>
                                    </a:rPr>
                                    <m:t>𝒙</m:t>
                                  </m:r>
                                </m:e>
                              </m:d>
                              <m:r>
                                <a:rPr lang="en-US" sz="2000" b="1" i="1" smtClean="0">
                                  <a:latin typeface="Cambria Math" panose="02040503050406030204" pitchFamily="18" charset="0"/>
                                </a:rPr>
                                <m:t>)</m:t>
                              </m:r>
                            </m:e>
                          </m:nary>
                        </m:den>
                      </m:f>
                    </m:oMath>
                  </m:oMathPara>
                </a14:m>
                <a:endParaRPr lang="en-US" sz="2000" b="1" dirty="0"/>
              </a:p>
              <a:p>
                <a:endParaRPr lang="en-US" b="1" dirty="0"/>
              </a:p>
            </p:txBody>
          </p:sp>
        </mc:Choice>
        <mc:Fallback>
          <p:sp>
            <p:nvSpPr>
              <p:cNvPr id="6" name="TextBox 5">
                <a:extLst>
                  <a:ext uri="{FF2B5EF4-FFF2-40B4-BE49-F238E27FC236}">
                    <a16:creationId xmlns:a16="http://schemas.microsoft.com/office/drawing/2014/main" id="{9D0D32DB-7D3C-8310-F2AF-3DDA26809717}"/>
                  </a:ext>
                </a:extLst>
              </p:cNvPr>
              <p:cNvSpPr txBox="1">
                <a:spLocks noRot="1" noChangeAspect="1" noMove="1" noResize="1" noEditPoints="1" noAdjustHandles="1" noChangeArrowheads="1" noChangeShapeType="1" noTextEdit="1"/>
              </p:cNvSpPr>
              <p:nvPr/>
            </p:nvSpPr>
            <p:spPr>
              <a:xfrm>
                <a:off x="235077" y="2946815"/>
                <a:ext cx="8673845" cy="2323713"/>
              </a:xfrm>
              <a:prstGeom prst="rect">
                <a:avLst/>
              </a:prstGeom>
              <a:blipFill>
                <a:blip r:embed="rId4"/>
                <a:stretch>
                  <a:fillRect l="-633" t="-1309"/>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2817C932-A074-88D4-C117-11040207E67F}"/>
              </a:ext>
            </a:extLst>
          </p:cNvPr>
          <p:cNvSpPr/>
          <p:nvPr/>
        </p:nvSpPr>
        <p:spPr>
          <a:xfrm>
            <a:off x="321509" y="5489876"/>
            <a:ext cx="978408"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D9A41E6B-D134-F1E6-E46B-26E034A2B81D}"/>
              </a:ext>
            </a:extLst>
          </p:cNvPr>
          <p:cNvSpPr txBox="1"/>
          <p:nvPr/>
        </p:nvSpPr>
        <p:spPr>
          <a:xfrm>
            <a:off x="1386348" y="5270527"/>
            <a:ext cx="7538435" cy="923330"/>
          </a:xfrm>
          <a:prstGeom prst="rect">
            <a:avLst/>
          </a:prstGeom>
          <a:noFill/>
        </p:spPr>
        <p:txBody>
          <a:bodyPr wrap="square" rtlCol="0">
            <a:spAutoFit/>
          </a:bodyPr>
          <a:lstStyle/>
          <a:p>
            <a:r>
              <a:rPr lang="en-US" dirty="0" err="1">
                <a:solidFill>
                  <a:srgbClr val="FF0000"/>
                </a:solidFill>
              </a:rPr>
              <a:t>Hệ</a:t>
            </a:r>
            <a:r>
              <a:rPr lang="en-US" dirty="0">
                <a:solidFill>
                  <a:srgbClr val="FF0000"/>
                </a:solidFill>
              </a:rPr>
              <a:t> </a:t>
            </a:r>
            <a:r>
              <a:rPr lang="en-US" dirty="0" err="1">
                <a:solidFill>
                  <a:srgbClr val="FF0000"/>
                </a:solidFill>
              </a:rPr>
              <a:t>thống</a:t>
            </a:r>
            <a:r>
              <a:rPr lang="en-US" dirty="0">
                <a:solidFill>
                  <a:srgbClr val="FF0000"/>
                </a:solidFill>
              </a:rPr>
              <a:t> </a:t>
            </a:r>
            <a:r>
              <a:rPr lang="en-US" dirty="0" err="1">
                <a:solidFill>
                  <a:srgbClr val="FF0000"/>
                </a:solidFill>
              </a:rPr>
              <a:t>sẽ</a:t>
            </a:r>
            <a:r>
              <a:rPr lang="en-US" dirty="0">
                <a:solidFill>
                  <a:srgbClr val="FF0000"/>
                </a:solidFill>
              </a:rPr>
              <a:t> </a:t>
            </a:r>
            <a:r>
              <a:rPr lang="en-US" dirty="0" err="1">
                <a:solidFill>
                  <a:srgbClr val="FF0000"/>
                </a:solidFill>
              </a:rPr>
              <a:t>học</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ưu</a:t>
            </a:r>
            <a:r>
              <a:rPr lang="en-US" dirty="0">
                <a:solidFill>
                  <a:srgbClr val="FF0000"/>
                </a:solidFill>
              </a:rPr>
              <a:t> </a:t>
            </a:r>
            <a:r>
              <a:rPr lang="en-US" dirty="0" err="1">
                <a:solidFill>
                  <a:srgbClr val="FF0000"/>
                </a:solidFill>
              </a:rPr>
              <a:t>tiên</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tài</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solidFill>
                  <a:srgbClr val="FF0000"/>
                </a:solidFill>
              </a:rPr>
              <a:t>dương</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giảm</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tài</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solidFill>
                  <a:srgbClr val="FF0000"/>
                </a:solidFill>
              </a:rPr>
              <a:t>âm</a:t>
            </a:r>
            <a:r>
              <a:rPr lang="en-US" dirty="0">
                <a:solidFill>
                  <a:srgbClr val="FF0000"/>
                </a:solidFill>
              </a:rPr>
              <a:t>. </a:t>
            </a:r>
            <a:r>
              <a:rPr lang="en-US" dirty="0" err="1">
                <a:solidFill>
                  <a:srgbClr val="FF0000"/>
                </a:solidFill>
              </a:rPr>
              <a:t>Từ</a:t>
            </a:r>
            <a:r>
              <a:rPr lang="en-US" dirty="0">
                <a:solidFill>
                  <a:srgbClr val="FF0000"/>
                </a:solidFill>
              </a:rPr>
              <a:t> </a:t>
            </a:r>
            <a:r>
              <a:rPr lang="en-US" dirty="0" err="1">
                <a:solidFill>
                  <a:srgbClr val="FF0000"/>
                </a:solidFill>
              </a:rPr>
              <a:t>đó</a:t>
            </a:r>
            <a:r>
              <a:rPr lang="en-US" dirty="0">
                <a:solidFill>
                  <a:srgbClr val="FF0000"/>
                </a:solidFill>
              </a:rPr>
              <a:t> </a:t>
            </a:r>
            <a:r>
              <a:rPr lang="en-US" dirty="0" err="1">
                <a:solidFill>
                  <a:srgbClr val="FF0000"/>
                </a:solidFill>
              </a:rPr>
              <a:t>học</a:t>
            </a:r>
            <a:r>
              <a:rPr lang="en-US" dirty="0">
                <a:solidFill>
                  <a:srgbClr val="FF0000"/>
                </a:solidFill>
              </a:rPr>
              <a:t> </a:t>
            </a:r>
            <a:r>
              <a:rPr lang="en-US" dirty="0" err="1">
                <a:solidFill>
                  <a:srgbClr val="FF0000"/>
                </a:solidFill>
              </a:rPr>
              <a:t>cách</a:t>
            </a:r>
            <a:r>
              <a:rPr lang="en-US" dirty="0">
                <a:solidFill>
                  <a:srgbClr val="FF0000"/>
                </a:solidFill>
              </a:rPr>
              <a:t> </a:t>
            </a:r>
            <a:r>
              <a:rPr lang="en-US" dirty="0" err="1">
                <a:solidFill>
                  <a:srgbClr val="FF0000"/>
                </a:solidFill>
              </a:rPr>
              <a:t>truy</a:t>
            </a:r>
            <a:r>
              <a:rPr lang="en-US" dirty="0">
                <a:solidFill>
                  <a:srgbClr val="FF0000"/>
                </a:solidFill>
              </a:rPr>
              <a:t> </a:t>
            </a:r>
            <a:r>
              <a:rPr lang="en-US" dirty="0" err="1">
                <a:solidFill>
                  <a:srgbClr val="FF0000"/>
                </a:solidFill>
              </a:rPr>
              <a:t>xuất</a:t>
            </a:r>
            <a:r>
              <a:rPr lang="en-US" dirty="0">
                <a:solidFill>
                  <a:srgbClr val="FF0000"/>
                </a:solidFill>
              </a:rPr>
              <a:t> </a:t>
            </a:r>
            <a:r>
              <a:rPr lang="en-US" dirty="0" err="1">
                <a:solidFill>
                  <a:srgbClr val="FF0000"/>
                </a:solidFill>
              </a:rPr>
              <a:t>tài</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solidFill>
                  <a:srgbClr val="FF0000"/>
                </a:solidFill>
              </a:rPr>
              <a:t>phù</a:t>
            </a:r>
            <a:r>
              <a:rPr lang="en-US" dirty="0">
                <a:solidFill>
                  <a:srgbClr val="FF0000"/>
                </a:solidFill>
              </a:rPr>
              <a:t> </a:t>
            </a:r>
            <a:r>
              <a:rPr lang="en-US" dirty="0" err="1">
                <a:solidFill>
                  <a:srgbClr val="FF0000"/>
                </a:solidFill>
              </a:rPr>
              <a:t>hợp</a:t>
            </a:r>
            <a:r>
              <a:rPr lang="en-US" dirty="0">
                <a:solidFill>
                  <a:srgbClr val="FF0000"/>
                </a:solidFill>
              </a:rPr>
              <a:t> </a:t>
            </a:r>
            <a:r>
              <a:rPr lang="en-US" dirty="0" err="1">
                <a:solidFill>
                  <a:srgbClr val="FF0000"/>
                </a:solidFill>
              </a:rPr>
              <a:t>nhất</a:t>
            </a:r>
            <a:r>
              <a:rPr lang="en-US" dirty="0">
                <a:solidFill>
                  <a:srgbClr val="FF0000"/>
                </a:solidFill>
              </a:rPr>
              <a:t> </a:t>
            </a:r>
            <a:r>
              <a:rPr lang="en-US" dirty="0" err="1">
                <a:solidFill>
                  <a:srgbClr val="FF0000"/>
                </a:solidFill>
              </a:rPr>
              <a:t>để</a:t>
            </a:r>
            <a:r>
              <a:rPr lang="en-US" dirty="0">
                <a:solidFill>
                  <a:srgbClr val="FF0000"/>
                </a:solidFill>
              </a:rPr>
              <a:t> </a:t>
            </a:r>
            <a:r>
              <a:rPr lang="en-US" dirty="0" err="1">
                <a:solidFill>
                  <a:srgbClr val="FF0000"/>
                </a:solidFill>
              </a:rPr>
              <a:t>trả</a:t>
            </a:r>
            <a:r>
              <a:rPr lang="en-US" dirty="0">
                <a:solidFill>
                  <a:srgbClr val="FF0000"/>
                </a:solidFill>
              </a:rPr>
              <a:t> </a:t>
            </a:r>
            <a:r>
              <a:rPr lang="en-US" dirty="0" err="1">
                <a:solidFill>
                  <a:srgbClr val="FF0000"/>
                </a:solidFill>
              </a:rPr>
              <a:t>lời</a:t>
            </a:r>
            <a:r>
              <a:rPr lang="en-US" dirty="0">
                <a:solidFill>
                  <a:srgbClr val="FF0000"/>
                </a:solidFill>
              </a:rPr>
              <a:t> </a:t>
            </a:r>
            <a:r>
              <a:rPr lang="en-US" dirty="0" err="1">
                <a:solidFill>
                  <a:srgbClr val="FF0000"/>
                </a:solidFill>
              </a:rPr>
              <a:t>câu</a:t>
            </a:r>
            <a:r>
              <a:rPr lang="en-US" dirty="0">
                <a:solidFill>
                  <a:srgbClr val="FF0000"/>
                </a:solidFill>
              </a:rPr>
              <a:t> </a:t>
            </a:r>
            <a:r>
              <a:rPr lang="en-US" dirty="0" err="1">
                <a:solidFill>
                  <a:srgbClr val="FF0000"/>
                </a:solidFill>
              </a:rPr>
              <a:t>hỏi</a:t>
            </a:r>
            <a:r>
              <a:rPr lang="en-US" dirty="0">
                <a:solidFill>
                  <a:srgbClr val="FF0000"/>
                </a:solidFill>
              </a:rPr>
              <a:t> </a:t>
            </a:r>
            <a:r>
              <a:rPr lang="en-US" dirty="0" err="1">
                <a:solidFill>
                  <a:srgbClr val="FF0000"/>
                </a:solidFill>
              </a:rPr>
              <a:t>ngay</a:t>
            </a:r>
            <a:r>
              <a:rPr lang="en-US" dirty="0">
                <a:solidFill>
                  <a:srgbClr val="FF0000"/>
                </a:solidFill>
              </a:rPr>
              <a:t> </a:t>
            </a:r>
            <a:r>
              <a:rPr lang="en-US" dirty="0" err="1">
                <a:solidFill>
                  <a:srgbClr val="FF0000"/>
                </a:solidFill>
              </a:rPr>
              <a:t>cả</a:t>
            </a:r>
            <a:r>
              <a:rPr lang="en-US" dirty="0">
                <a:solidFill>
                  <a:srgbClr val="FF0000"/>
                </a:solidFill>
              </a:rPr>
              <a:t> </a:t>
            </a:r>
            <a:r>
              <a:rPr lang="en-US" dirty="0" err="1">
                <a:solidFill>
                  <a:srgbClr val="FF0000"/>
                </a:solidFill>
              </a:rPr>
              <a:t>khi</a:t>
            </a:r>
            <a:r>
              <a:rPr lang="en-US" dirty="0">
                <a:solidFill>
                  <a:srgbClr val="FF0000"/>
                </a:solidFill>
              </a:rPr>
              <a:t> </a:t>
            </a:r>
            <a:r>
              <a:rPr lang="en-US" dirty="0" err="1">
                <a:solidFill>
                  <a:srgbClr val="FF0000"/>
                </a:solidFill>
              </a:rPr>
              <a:t>độ</a:t>
            </a:r>
            <a:r>
              <a:rPr lang="en-US" dirty="0">
                <a:solidFill>
                  <a:srgbClr val="FF0000"/>
                </a:solidFill>
              </a:rPr>
              <a:t> </a:t>
            </a:r>
            <a:r>
              <a:rPr lang="en-US" dirty="0" err="1">
                <a:solidFill>
                  <a:srgbClr val="FF0000"/>
                </a:solidFill>
              </a:rPr>
              <a:t>liên</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khó</a:t>
            </a:r>
            <a:r>
              <a:rPr lang="en-US" dirty="0">
                <a:solidFill>
                  <a:srgbClr val="FF0000"/>
                </a:solidFill>
              </a:rPr>
              <a:t> </a:t>
            </a:r>
            <a:r>
              <a:rPr lang="en-US" dirty="0" err="1">
                <a:solidFill>
                  <a:srgbClr val="FF0000"/>
                </a:solidFill>
              </a:rPr>
              <a:t>xác</a:t>
            </a:r>
            <a:r>
              <a:rPr lang="en-US" dirty="0">
                <a:solidFill>
                  <a:srgbClr val="FF0000"/>
                </a:solidFill>
              </a:rPr>
              <a:t> </a:t>
            </a:r>
            <a:r>
              <a:rPr lang="en-US" dirty="0" err="1">
                <a:solidFill>
                  <a:srgbClr val="FF0000"/>
                </a:solidFill>
              </a:rPr>
              <a:t>định</a:t>
            </a:r>
            <a:endParaRPr lang="en-US" dirty="0">
              <a:solidFill>
                <a:srgbClr val="FF0000"/>
              </a:solidFill>
            </a:endParaRPr>
          </a:p>
        </p:txBody>
      </p:sp>
    </p:spTree>
    <p:extLst>
      <p:ext uri="{BB962C8B-B14F-4D97-AF65-F5344CB8AC3E}">
        <p14:creationId xmlns:p14="http://schemas.microsoft.com/office/powerpoint/2010/main" val="877582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67C16-CB5C-CBC4-60E0-E94F1BF7D5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D12739-CDF6-96C3-42D0-42DD6167921C}"/>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83CDFD45-FFE4-A4A1-7155-D054758D0025}"/>
              </a:ext>
            </a:extLst>
          </p:cNvPr>
          <p:cNvSpPr>
            <a:spLocks noGrp="1"/>
          </p:cNvSpPr>
          <p:nvPr>
            <p:ph type="title"/>
          </p:nvPr>
        </p:nvSpPr>
        <p:spPr/>
        <p:txBody>
          <a:bodyPr/>
          <a:lstStyle/>
          <a:p>
            <a:r>
              <a:rPr lang="en-US" dirty="0"/>
              <a:t>Joint Training of Retrieval and Answer Generation</a:t>
            </a:r>
          </a:p>
        </p:txBody>
      </p:sp>
      <p:sp>
        <p:nvSpPr>
          <p:cNvPr id="5" name="TextBox 4">
            <a:extLst>
              <a:ext uri="{FF2B5EF4-FFF2-40B4-BE49-F238E27FC236}">
                <a16:creationId xmlns:a16="http://schemas.microsoft.com/office/drawing/2014/main" id="{71F93C1C-F9B6-FBA9-F128-BE4B457FD804}"/>
              </a:ext>
            </a:extLst>
          </p:cNvPr>
          <p:cNvSpPr txBox="1"/>
          <p:nvPr/>
        </p:nvSpPr>
        <p:spPr>
          <a:xfrm>
            <a:off x="235078" y="870663"/>
            <a:ext cx="8689706" cy="923330"/>
          </a:xfrm>
          <a:prstGeom prst="rect">
            <a:avLst/>
          </a:prstGeom>
          <a:noFill/>
        </p:spPr>
        <p:txBody>
          <a:bodyPr wrap="square" rtlCol="0">
            <a:spAutoFit/>
          </a:bodyPr>
          <a:lstStyle/>
          <a:p>
            <a:r>
              <a:rPr lang="en-US" b="1" dirty="0"/>
              <a:t>Joint Training of Retrieval and Answer Generation: </a:t>
            </a:r>
            <a:r>
              <a:rPr lang="en-US" dirty="0" err="1"/>
              <a:t>giúp</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cả</a:t>
            </a:r>
            <a:r>
              <a:rPr lang="en-US" dirty="0"/>
              <a:t> </a:t>
            </a:r>
            <a:r>
              <a:rPr lang="en-US" dirty="0" err="1"/>
              <a:t>quá</a:t>
            </a:r>
            <a:r>
              <a:rPr lang="en-US" dirty="0"/>
              <a:t> </a:t>
            </a:r>
            <a:r>
              <a:rPr lang="en-US" dirty="0" err="1"/>
              <a:t>trình</a:t>
            </a:r>
            <a:r>
              <a:rPr lang="en-US" dirty="0"/>
              <a:t> </a:t>
            </a:r>
            <a:r>
              <a:rPr lang="en-US" b="1" dirty="0" err="1"/>
              <a:t>truy</a:t>
            </a:r>
            <a:r>
              <a:rPr lang="en-US" b="1" dirty="0"/>
              <a:t> </a:t>
            </a:r>
            <a:r>
              <a:rPr lang="en-US" b="1" dirty="0" err="1"/>
              <a:t>xuất</a:t>
            </a:r>
            <a:r>
              <a:rPr lang="en-US" b="1" dirty="0"/>
              <a:t> (retrieval) </a:t>
            </a:r>
            <a:r>
              <a:rPr lang="en-US" dirty="0" err="1"/>
              <a:t>và</a:t>
            </a:r>
            <a:r>
              <a:rPr lang="en-US" dirty="0"/>
              <a:t> </a:t>
            </a:r>
            <a:r>
              <a:rPr lang="en-US" b="1" dirty="0" err="1"/>
              <a:t>sinh</a:t>
            </a:r>
            <a:r>
              <a:rPr lang="en-US" b="1" dirty="0"/>
              <a:t> </a:t>
            </a:r>
            <a:r>
              <a:rPr lang="en-US" b="1" dirty="0" err="1"/>
              <a:t>câu</a:t>
            </a:r>
            <a:r>
              <a:rPr lang="en-US" b="1" dirty="0"/>
              <a:t> </a:t>
            </a:r>
            <a:r>
              <a:rPr lang="en-US" b="1" dirty="0" err="1"/>
              <a:t>trả</a:t>
            </a:r>
            <a:r>
              <a:rPr lang="en-US" b="1" dirty="0"/>
              <a:t> </a:t>
            </a:r>
            <a:r>
              <a:rPr lang="en-US" b="1" dirty="0" err="1"/>
              <a:t>lời</a:t>
            </a:r>
            <a:r>
              <a:rPr lang="en-US" b="1" dirty="0"/>
              <a:t> (generation) </a:t>
            </a:r>
            <a:r>
              <a:rPr lang="en-US" dirty="0" err="1"/>
              <a:t>trong</a:t>
            </a:r>
            <a:r>
              <a:rPr lang="en-US" dirty="0"/>
              <a:t> </a:t>
            </a:r>
            <a:r>
              <a:rPr lang="en-US" dirty="0" err="1"/>
              <a:t>một</a:t>
            </a:r>
            <a:r>
              <a:rPr lang="en-US" dirty="0"/>
              <a:t> framework </a:t>
            </a:r>
            <a:r>
              <a:rPr lang="en-US" dirty="0" err="1"/>
              <a:t>duy</a:t>
            </a:r>
            <a:r>
              <a:rPr lang="en-US" dirty="0"/>
              <a:t> </a:t>
            </a:r>
            <a:r>
              <a:rPr lang="en-US" dirty="0" err="1"/>
              <a:t>nhất</a:t>
            </a:r>
            <a:r>
              <a:rPr lang="en-US" dirty="0"/>
              <a:t> </a:t>
            </a:r>
            <a:r>
              <a:rPr lang="en-US" dirty="0" err="1"/>
              <a:t>đảm</a:t>
            </a:r>
            <a:r>
              <a:rPr lang="en-US" dirty="0"/>
              <a:t> </a:t>
            </a:r>
            <a:r>
              <a:rPr lang="en-US" dirty="0" err="1"/>
              <a:t>bảo</a:t>
            </a:r>
            <a:r>
              <a:rPr lang="en-US" dirty="0"/>
              <a:t> </a:t>
            </a:r>
            <a:r>
              <a:rPr lang="en-US" dirty="0" err="1"/>
              <a:t>hai</a:t>
            </a:r>
            <a:r>
              <a:rPr lang="en-US" dirty="0"/>
              <a:t> </a:t>
            </a:r>
            <a:r>
              <a:rPr lang="en-US" dirty="0" err="1"/>
              <a:t>quá</a:t>
            </a:r>
            <a:r>
              <a:rPr lang="en-US" dirty="0"/>
              <a:t> </a:t>
            </a:r>
            <a:r>
              <a:rPr lang="en-US" dirty="0" err="1"/>
              <a:t>trình</a:t>
            </a:r>
            <a:r>
              <a:rPr lang="en-US" dirty="0"/>
              <a:t> </a:t>
            </a:r>
            <a:r>
              <a:rPr lang="en-US" dirty="0" err="1"/>
              <a:t>này</a:t>
            </a:r>
            <a:r>
              <a:rPr lang="en-US" dirty="0"/>
              <a:t> </a:t>
            </a:r>
            <a:r>
              <a:rPr lang="en-US" dirty="0" err="1"/>
              <a:t>hỗ</a:t>
            </a:r>
            <a:r>
              <a:rPr lang="en-US" dirty="0"/>
              <a:t> </a:t>
            </a:r>
            <a:r>
              <a:rPr lang="en-US" dirty="0" err="1"/>
              <a:t>trợ</a:t>
            </a:r>
            <a:r>
              <a:rPr lang="en-US" dirty="0"/>
              <a:t> </a:t>
            </a:r>
            <a:r>
              <a:rPr lang="en-US" dirty="0" err="1"/>
              <a:t>lẫn</a:t>
            </a:r>
            <a:r>
              <a:rPr lang="en-US" dirty="0"/>
              <a:t> </a:t>
            </a:r>
            <a:r>
              <a:rPr lang="en-US" dirty="0" err="1"/>
              <a:t>nhau</a:t>
            </a:r>
            <a:endParaRPr lang="en-US" dirty="0"/>
          </a:p>
        </p:txBody>
      </p:sp>
      <p:pic>
        <p:nvPicPr>
          <p:cNvPr id="9" name="Picture 8">
            <a:extLst>
              <a:ext uri="{FF2B5EF4-FFF2-40B4-BE49-F238E27FC236}">
                <a16:creationId xmlns:a16="http://schemas.microsoft.com/office/drawing/2014/main" id="{3951F7C3-3018-B0D5-E9E1-6DDE34F1797F}"/>
              </a:ext>
            </a:extLst>
          </p:cNvPr>
          <p:cNvPicPr>
            <a:picLocks noChangeAspect="1"/>
          </p:cNvPicPr>
          <p:nvPr/>
        </p:nvPicPr>
        <p:blipFill>
          <a:blip r:embed="rId2"/>
          <a:stretch>
            <a:fillRect/>
          </a:stretch>
        </p:blipFill>
        <p:spPr>
          <a:xfrm>
            <a:off x="971047" y="1793993"/>
            <a:ext cx="7201905" cy="2591162"/>
          </a:xfrm>
          <a:prstGeom prst="rect">
            <a:avLst/>
          </a:prstGeom>
        </p:spPr>
      </p:pic>
      <p:sp>
        <p:nvSpPr>
          <p:cNvPr id="12" name="TextBox 11">
            <a:extLst>
              <a:ext uri="{FF2B5EF4-FFF2-40B4-BE49-F238E27FC236}">
                <a16:creationId xmlns:a16="http://schemas.microsoft.com/office/drawing/2014/main" id="{30652429-DA44-CBB3-C514-00FBBEF83324}"/>
              </a:ext>
            </a:extLst>
          </p:cNvPr>
          <p:cNvSpPr txBox="1"/>
          <p:nvPr/>
        </p:nvSpPr>
        <p:spPr>
          <a:xfrm>
            <a:off x="450574" y="4578626"/>
            <a:ext cx="7831952" cy="1200329"/>
          </a:xfrm>
          <a:prstGeom prst="rect">
            <a:avLst/>
          </a:prstGeom>
          <a:noFill/>
        </p:spPr>
        <p:txBody>
          <a:bodyPr wrap="none" rtlCol="0">
            <a:spAutoFit/>
          </a:bodyPr>
          <a:lstStyle/>
          <a:p>
            <a:r>
              <a:rPr lang="en-US" b="1" dirty="0"/>
              <a:t>Quy </a:t>
            </a:r>
            <a:r>
              <a:rPr lang="en-US" b="1" dirty="0" err="1"/>
              <a:t>trình</a:t>
            </a:r>
            <a:r>
              <a:rPr lang="en-US" b="1" dirty="0"/>
              <a:t> chi </a:t>
            </a:r>
            <a:r>
              <a:rPr lang="en-US" b="1" dirty="0" err="1"/>
              <a:t>tiết</a:t>
            </a:r>
            <a:r>
              <a:rPr lang="en-US" b="1" dirty="0"/>
              <a:t>: </a:t>
            </a:r>
          </a:p>
          <a:p>
            <a:pPr marL="742950" lvl="1" indent="-285750">
              <a:buFont typeface="Arial" panose="020B0604020202020204" pitchFamily="34" charset="0"/>
              <a:buChar char="•"/>
            </a:pPr>
            <a:r>
              <a:rPr lang="en-US" dirty="0"/>
              <a:t>Sinh </a:t>
            </a:r>
            <a:r>
              <a:rPr lang="en-US" dirty="0" err="1"/>
              <a:t>câu</a:t>
            </a:r>
            <a:r>
              <a:rPr lang="en-US" dirty="0"/>
              <a:t> </a:t>
            </a:r>
            <a:r>
              <a:rPr lang="en-US" dirty="0" err="1"/>
              <a:t>trả</a:t>
            </a:r>
            <a:r>
              <a:rPr lang="en-US" dirty="0"/>
              <a:t> </a:t>
            </a:r>
            <a:r>
              <a:rPr lang="en-US" dirty="0" err="1"/>
              <a:t>lời</a:t>
            </a:r>
            <a:r>
              <a:rPr lang="en-US" dirty="0"/>
              <a:t> </a:t>
            </a:r>
            <a:r>
              <a:rPr lang="en-US" dirty="0" err="1"/>
              <a:t>dựa</a:t>
            </a:r>
            <a:r>
              <a:rPr lang="en-US" dirty="0"/>
              <a:t> </a:t>
            </a:r>
            <a:r>
              <a:rPr lang="en-US" dirty="0" err="1"/>
              <a:t>vào</a:t>
            </a:r>
            <a:r>
              <a:rPr lang="en-US" dirty="0"/>
              <a:t> </a:t>
            </a:r>
            <a:r>
              <a:rPr lang="en-US" dirty="0" err="1"/>
              <a:t>tính</a:t>
            </a:r>
            <a:r>
              <a:rPr lang="en-US" dirty="0"/>
              <a:t> </a:t>
            </a:r>
            <a:r>
              <a:rPr lang="en-US" dirty="0" err="1"/>
              <a:t>toán</a:t>
            </a:r>
            <a:r>
              <a:rPr lang="en-US" dirty="0"/>
              <a:t> </a:t>
            </a:r>
            <a:r>
              <a:rPr lang="en-US" dirty="0" err="1"/>
              <a:t>sự</a:t>
            </a:r>
            <a:r>
              <a:rPr lang="en-US" dirty="0"/>
              <a:t> </a:t>
            </a:r>
            <a:r>
              <a:rPr lang="en-US" dirty="0" err="1"/>
              <a:t>tương</a:t>
            </a:r>
            <a:r>
              <a:rPr lang="en-US" dirty="0"/>
              <a:t> </a:t>
            </a:r>
            <a:r>
              <a:rPr lang="en-US" dirty="0" err="1"/>
              <a:t>đồng</a:t>
            </a:r>
            <a:r>
              <a:rPr lang="en-US" dirty="0"/>
              <a:t> </a:t>
            </a:r>
            <a:r>
              <a:rPr lang="en-US" dirty="0" err="1"/>
              <a:t>giữa</a:t>
            </a:r>
            <a:r>
              <a:rPr lang="en-US" dirty="0"/>
              <a:t> query </a:t>
            </a:r>
            <a:r>
              <a:rPr lang="en-US" dirty="0" err="1"/>
              <a:t>và</a:t>
            </a:r>
            <a:r>
              <a:rPr lang="en-US" dirty="0"/>
              <a:t> document</a:t>
            </a:r>
          </a:p>
          <a:p>
            <a:pPr marL="742950" lvl="1" indent="-285750">
              <a:buFont typeface="Arial" panose="020B0604020202020204" pitchFamily="34" charset="0"/>
              <a:buChar char="•"/>
            </a:pPr>
            <a:r>
              <a:rPr lang="en-US" dirty="0" err="1"/>
              <a:t>Tính</a:t>
            </a:r>
            <a:r>
              <a:rPr lang="en-US" dirty="0"/>
              <a:t> </a:t>
            </a:r>
            <a:r>
              <a:rPr lang="en-US" dirty="0" err="1"/>
              <a:t>giá</a:t>
            </a:r>
            <a:r>
              <a:rPr lang="en-US" dirty="0"/>
              <a:t> </a:t>
            </a:r>
            <a:r>
              <a:rPr lang="en-US" dirty="0" err="1"/>
              <a:t>trị</a:t>
            </a:r>
            <a:r>
              <a:rPr lang="en-US" dirty="0"/>
              <a:t> </a:t>
            </a:r>
            <a:r>
              <a:rPr lang="en-US" dirty="0" err="1"/>
              <a:t>hàm</a:t>
            </a:r>
            <a:r>
              <a:rPr lang="en-US" dirty="0"/>
              <a:t> </a:t>
            </a:r>
            <a:r>
              <a:rPr lang="en-US" dirty="0" err="1"/>
              <a:t>mất</a:t>
            </a:r>
            <a:r>
              <a:rPr lang="en-US" dirty="0"/>
              <a:t> </a:t>
            </a:r>
            <a:r>
              <a:rPr lang="en-US" dirty="0" err="1"/>
              <a:t>mát</a:t>
            </a:r>
            <a:r>
              <a:rPr lang="en-US" dirty="0"/>
              <a:t> (loss function)</a:t>
            </a:r>
          </a:p>
          <a:p>
            <a:pPr marL="742950" lvl="1" indent="-285750">
              <a:buFont typeface="Arial" panose="020B0604020202020204" pitchFamily="34" charset="0"/>
              <a:buChar char="•"/>
            </a:pPr>
            <a:r>
              <a:rPr lang="en-US" dirty="0" err="1"/>
              <a:t>Tối</a:t>
            </a:r>
            <a:r>
              <a:rPr lang="en-US" dirty="0"/>
              <a:t> </a:t>
            </a:r>
            <a:r>
              <a:rPr lang="en-US" dirty="0" err="1"/>
              <a:t>ưu</a:t>
            </a:r>
            <a:r>
              <a:rPr lang="en-US" dirty="0"/>
              <a:t> </a:t>
            </a:r>
            <a:r>
              <a:rPr lang="en-US" dirty="0" err="1"/>
              <a:t>hoá</a:t>
            </a:r>
            <a:r>
              <a:rPr lang="en-US" dirty="0"/>
              <a:t> </a:t>
            </a:r>
            <a:r>
              <a:rPr lang="en-US" dirty="0" err="1"/>
              <a:t>tài</a:t>
            </a:r>
            <a:r>
              <a:rPr lang="en-US" dirty="0"/>
              <a:t> </a:t>
            </a:r>
            <a:r>
              <a:rPr lang="en-US" dirty="0" err="1"/>
              <a:t>nguyên</a:t>
            </a:r>
            <a:endParaRPr lang="en-US" dirty="0"/>
          </a:p>
        </p:txBody>
      </p:sp>
    </p:spTree>
    <p:extLst>
      <p:ext uri="{BB962C8B-B14F-4D97-AF65-F5344CB8AC3E}">
        <p14:creationId xmlns:p14="http://schemas.microsoft.com/office/powerpoint/2010/main" val="32245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01F55-3765-0E87-F0B7-2A35F047CDA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9537C4-69E5-7D81-7A78-3E67872CCAE8}"/>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306DB1DE-E82E-2841-0A26-ACB25E5E3EBD}"/>
              </a:ext>
            </a:extLst>
          </p:cNvPr>
          <p:cNvSpPr>
            <a:spLocks noGrp="1"/>
          </p:cNvSpPr>
          <p:nvPr>
            <p:ph type="title"/>
          </p:nvPr>
        </p:nvSpPr>
        <p:spPr/>
        <p:txBody>
          <a:bodyPr/>
          <a:lstStyle/>
          <a:p>
            <a:r>
              <a:rPr lang="en-US" dirty="0"/>
              <a:t>Generator Training</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F3238C9-A381-31FF-A117-4F6B623FA963}"/>
                  </a:ext>
                </a:extLst>
              </p:cNvPr>
              <p:cNvSpPr txBox="1"/>
              <p:nvPr/>
            </p:nvSpPr>
            <p:spPr>
              <a:xfrm>
                <a:off x="235077" y="884149"/>
                <a:ext cx="8689706" cy="646331"/>
              </a:xfrm>
              <a:prstGeom prst="rect">
                <a:avLst/>
              </a:prstGeom>
              <a:noFill/>
            </p:spPr>
            <p:txBody>
              <a:bodyPr wrap="square" rtlCol="0">
                <a:spAutoFit/>
              </a:bodyPr>
              <a:lstStyle/>
              <a:p>
                <a:r>
                  <a:rPr lang="en-US" b="1" dirty="0"/>
                  <a:t>Generator Training </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huấn</a:t>
                </a:r>
                <a:r>
                  <a:rPr lang="en-US" dirty="0"/>
                  <a:t> </a:t>
                </a:r>
                <a:r>
                  <a:rPr lang="en-US" dirty="0" err="1"/>
                  <a:t>luyện</a:t>
                </a:r>
                <a:r>
                  <a:rPr lang="en-US" dirty="0"/>
                  <a:t> generator </a:t>
                </a:r>
                <a:r>
                  <a:rPr lang="en-US" dirty="0" err="1"/>
                  <a:t>để</a:t>
                </a:r>
                <a:r>
                  <a:rPr lang="en-US" dirty="0"/>
                  <a:t> </a:t>
                </a:r>
                <a:r>
                  <a:rPr lang="en-US" dirty="0" err="1"/>
                  <a:t>sinh</a:t>
                </a:r>
                <a:r>
                  <a:rPr lang="en-US" dirty="0"/>
                  <a:t> </a:t>
                </a:r>
                <a:r>
                  <a:rPr lang="en-US" dirty="0" err="1"/>
                  <a:t>ra</a:t>
                </a:r>
                <a:r>
                  <a:rPr lang="en-US" dirty="0"/>
                  <a:t> </a:t>
                </a:r>
                <a:r>
                  <a:rPr lang="en-US" dirty="0" err="1"/>
                  <a:t>câu</a:t>
                </a:r>
                <a:r>
                  <a:rPr lang="en-US" dirty="0"/>
                  <a:t> </a:t>
                </a:r>
                <a:r>
                  <a:rPr lang="en-US" dirty="0" err="1"/>
                  <a:t>trả</a:t>
                </a:r>
                <a:r>
                  <a:rPr lang="en-US" dirty="0"/>
                  <a:t> </a:t>
                </a:r>
                <a:r>
                  <a:rPr lang="en-US" dirty="0" err="1"/>
                  <a:t>lời</a:t>
                </a:r>
                <a:r>
                  <a:rPr lang="en-US" dirty="0"/>
                  <a:t> </a:t>
                </a:r>
                <a14:m>
                  <m:oMath xmlns:m="http://schemas.openxmlformats.org/officeDocument/2006/math">
                    <m:r>
                      <a:rPr lang="en-US" b="0" i="1" smtClean="0">
                        <a:latin typeface="Cambria Math" panose="02040503050406030204" pitchFamily="18" charset="0"/>
                      </a:rPr>
                      <m:t>𝑦</m:t>
                    </m:r>
                  </m:oMath>
                </a14:m>
                <a:r>
                  <a:rPr lang="en-US" b="1" dirty="0"/>
                  <a:t> </a:t>
                </a:r>
                <a:r>
                  <a:rPr lang="en-US" dirty="0" err="1"/>
                  <a:t>dựa</a:t>
                </a:r>
                <a:r>
                  <a:rPr lang="en-US" dirty="0"/>
                  <a:t> </a:t>
                </a:r>
                <a:r>
                  <a:rPr lang="en-US" dirty="0" err="1"/>
                  <a:t>trên</a:t>
                </a:r>
                <a:r>
                  <a:rPr lang="en-US" dirty="0"/>
                  <a:t> </a:t>
                </a:r>
                <a:r>
                  <a:rPr lang="en-US" dirty="0" err="1"/>
                  <a:t>câu</a:t>
                </a:r>
                <a:r>
                  <a:rPr lang="en-US" dirty="0"/>
                  <a:t> </a:t>
                </a:r>
                <a:r>
                  <a:rPr lang="en-US" dirty="0" err="1"/>
                  <a:t>hỏi</a:t>
                </a:r>
                <a:r>
                  <a:rPr lang="en-US" dirty="0"/>
                  <a:t> </a:t>
                </a:r>
                <a14:m>
                  <m:oMath xmlns:m="http://schemas.openxmlformats.org/officeDocument/2006/math">
                    <m:r>
                      <a:rPr lang="en-US" b="0" i="1" smtClean="0">
                        <a:latin typeface="Cambria Math" panose="02040503050406030204" pitchFamily="18" charset="0"/>
                      </a:rPr>
                      <m:t>𝑥</m:t>
                    </m:r>
                  </m:oMath>
                </a14:m>
                <a:r>
                  <a:rPr lang="en-US" b="1" dirty="0"/>
                  <a:t> </a:t>
                </a:r>
                <a:r>
                  <a:rPr lang="en-US" dirty="0" err="1"/>
                  <a:t>và</a:t>
                </a:r>
                <a:r>
                  <a:rPr lang="en-US" dirty="0"/>
                  <a:t> </a:t>
                </a:r>
                <a:r>
                  <a:rPr lang="en-US" dirty="0" err="1"/>
                  <a:t>tài</a:t>
                </a:r>
                <a:r>
                  <a:rPr lang="en-US" dirty="0"/>
                  <a:t> </a:t>
                </a:r>
                <a:r>
                  <a:rPr lang="en-US" dirty="0" err="1"/>
                  <a:t>liệu</a:t>
                </a:r>
                <a:r>
                  <a:rPr lang="en-US" dirty="0"/>
                  <a:t> </a:t>
                </a:r>
                <a:r>
                  <a:rPr lang="en-US" dirty="0" err="1"/>
                  <a:t>được</a:t>
                </a:r>
                <a:r>
                  <a:rPr lang="en-US" dirty="0"/>
                  <a:t> </a:t>
                </a:r>
                <a:r>
                  <a:rPr lang="en-US" dirty="0" err="1"/>
                  <a:t>truy</a:t>
                </a:r>
                <a:r>
                  <a:rPr lang="en-US" dirty="0"/>
                  <a:t> </a:t>
                </a:r>
                <a:r>
                  <a:rPr lang="en-US" dirty="0" err="1"/>
                  <a:t>xuất</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endParaRPr lang="en-US" b="1" dirty="0"/>
              </a:p>
            </p:txBody>
          </p:sp>
        </mc:Choice>
        <mc:Fallback>
          <p:sp>
            <p:nvSpPr>
              <p:cNvPr id="4" name="TextBox 3">
                <a:extLst>
                  <a:ext uri="{FF2B5EF4-FFF2-40B4-BE49-F238E27FC236}">
                    <a16:creationId xmlns:a16="http://schemas.microsoft.com/office/drawing/2014/main" id="{8F3238C9-A381-31FF-A117-4F6B623FA963}"/>
                  </a:ext>
                </a:extLst>
              </p:cNvPr>
              <p:cNvSpPr txBox="1">
                <a:spLocks noRot="1" noChangeAspect="1" noMove="1" noResize="1" noEditPoints="1" noAdjustHandles="1" noChangeArrowheads="1" noChangeShapeType="1" noTextEdit="1"/>
              </p:cNvSpPr>
              <p:nvPr/>
            </p:nvSpPr>
            <p:spPr>
              <a:xfrm>
                <a:off x="235077" y="884149"/>
                <a:ext cx="8689706" cy="646331"/>
              </a:xfrm>
              <a:prstGeom prst="rect">
                <a:avLst/>
              </a:prstGeom>
              <a:blipFill>
                <a:blip r:embed="rId3"/>
                <a:stretch>
                  <a:fillRect l="-632"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5A3B31F-CC3B-69A2-2739-13A0773CD153}"/>
                  </a:ext>
                </a:extLst>
              </p:cNvPr>
              <p:cNvSpPr txBox="1"/>
              <p:nvPr/>
            </p:nvSpPr>
            <p:spPr>
              <a:xfrm>
                <a:off x="235077" y="1530480"/>
                <a:ext cx="8673846" cy="4828886"/>
              </a:xfrm>
              <a:prstGeom prst="rect">
                <a:avLst/>
              </a:prstGeom>
              <a:noFill/>
            </p:spPr>
            <p:txBody>
              <a:bodyPr wrap="square" rtlCol="0">
                <a:spAutoFit/>
              </a:bodyPr>
              <a:lstStyle/>
              <a:p>
                <a:r>
                  <a:rPr lang="en-US" b="1" dirty="0"/>
                  <a:t>Quy </a:t>
                </a:r>
                <a:r>
                  <a:rPr lang="en-US" b="1" dirty="0" err="1"/>
                  <a:t>trình</a:t>
                </a:r>
                <a:r>
                  <a:rPr lang="en-US" b="1" dirty="0"/>
                  <a:t>:</a:t>
                </a:r>
              </a:p>
              <a:p>
                <a:pPr marL="742950" lvl="1" indent="-285750">
                  <a:buFont typeface="Arial" panose="020B0604020202020204" pitchFamily="34" charset="0"/>
                  <a:buChar char="•"/>
                </a:pPr>
                <a:r>
                  <a:rPr lang="en-US" b="1" dirty="0" err="1"/>
                  <a:t>Đầu</a:t>
                </a:r>
                <a:r>
                  <a:rPr lang="en-US" b="1" dirty="0"/>
                  <a:t> </a:t>
                </a:r>
                <a:r>
                  <a:rPr lang="en-US" b="1" dirty="0" err="1"/>
                  <a:t>vào</a:t>
                </a:r>
                <a:r>
                  <a:rPr lang="en-US" b="1" dirty="0"/>
                  <a:t> </a:t>
                </a:r>
                <a:r>
                  <a:rPr lang="en-US" b="1" dirty="0" err="1"/>
                  <a:t>cho</a:t>
                </a:r>
                <a:r>
                  <a:rPr lang="en-US" b="1" dirty="0"/>
                  <a:t> Generator: </a:t>
                </a:r>
                <a:r>
                  <a:rPr lang="en-US" dirty="0" err="1"/>
                  <a:t>kết</a:t>
                </a:r>
                <a:r>
                  <a:rPr lang="en-US" dirty="0"/>
                  <a:t> </a:t>
                </a:r>
                <a:r>
                  <a:rPr lang="en-US" dirty="0" err="1"/>
                  <a:t>hợp</a:t>
                </a:r>
                <a:r>
                  <a:rPr lang="en-US" dirty="0"/>
                  <a:t> </a:t>
                </a:r>
                <a:r>
                  <a:rPr lang="en-US" dirty="0" err="1"/>
                  <a:t>truy</a:t>
                </a:r>
                <a:r>
                  <a:rPr lang="en-US" dirty="0"/>
                  <a:t> </a:t>
                </a:r>
                <a:r>
                  <a:rPr lang="en-US" dirty="0" err="1"/>
                  <a:t>vấn</a:t>
                </a:r>
                <a:r>
                  <a:rPr lang="en-US" dirty="0"/>
                  <a:t> </a:t>
                </a:r>
                <a14:m>
                  <m:oMath xmlns:m="http://schemas.openxmlformats.org/officeDocument/2006/math">
                    <m:r>
                      <a:rPr lang="en-US" b="0" i="1" smtClean="0">
                        <a:latin typeface="Cambria Math" panose="02040503050406030204" pitchFamily="18" charset="0"/>
                      </a:rPr>
                      <m:t>𝑥</m:t>
                    </m:r>
                  </m:oMath>
                </a14:m>
                <a:r>
                  <a:rPr lang="en-US" b="1" dirty="0"/>
                  <a:t> </a:t>
                </a:r>
                <a:r>
                  <a:rPr lang="en-US" dirty="0" err="1"/>
                  <a:t>và</a:t>
                </a:r>
                <a:r>
                  <a:rPr lang="en-US" dirty="0"/>
                  <a:t> </a:t>
                </a:r>
                <a:r>
                  <a:rPr lang="en-US" dirty="0" err="1"/>
                  <a:t>từng</a:t>
                </a:r>
                <a:r>
                  <a:rPr lang="en-US" dirty="0"/>
                  <a:t> </a:t>
                </a:r>
                <a:r>
                  <a:rPr lang="en-US" dirty="0" err="1"/>
                  <a:t>tài</a:t>
                </a:r>
                <a:r>
                  <a:rPr lang="en-US" dirty="0"/>
                  <a:t> </a:t>
                </a:r>
                <a:r>
                  <a:rPr lang="en-US" dirty="0" err="1"/>
                  <a:t>liệu</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oMath>
                </a14:m>
                <a:endParaRPr lang="en-US" b="1"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Sinh </a:t>
                </a:r>
                <a:r>
                  <a:rPr lang="en-US" b="1" dirty="0" err="1"/>
                  <a:t>câu</a:t>
                </a:r>
                <a:r>
                  <a:rPr lang="en-US" b="1" dirty="0"/>
                  <a:t> </a:t>
                </a:r>
                <a:r>
                  <a:rPr lang="en-US" b="1" dirty="0" err="1"/>
                  <a:t>trả</a:t>
                </a:r>
                <a:r>
                  <a:rPr lang="en-US" b="1" dirty="0"/>
                  <a:t> </a:t>
                </a:r>
                <a:r>
                  <a:rPr lang="en-US" b="1" dirty="0" err="1"/>
                  <a:t>lời</a:t>
                </a:r>
                <a:r>
                  <a:rPr lang="en-US" b="1" dirty="0"/>
                  <a:t>: </a:t>
                </a:r>
                <a:r>
                  <a:rPr lang="en-US" dirty="0" err="1"/>
                  <a:t>Sử</a:t>
                </a:r>
                <a:r>
                  <a:rPr lang="en-US" dirty="0"/>
                  <a:t> </a:t>
                </a:r>
                <a:r>
                  <a:rPr lang="en-US" dirty="0" err="1"/>
                  <a:t>dụng</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sinh</a:t>
                </a:r>
                <a:r>
                  <a:rPr lang="en-US" dirty="0"/>
                  <a:t> </a:t>
                </a:r>
                <a:r>
                  <a:rPr lang="en-US" dirty="0" err="1"/>
                  <a:t>để</a:t>
                </a:r>
                <a:r>
                  <a:rPr lang="en-US" dirty="0"/>
                  <a:t> </a:t>
                </a:r>
                <a:r>
                  <a:rPr lang="en-US" dirty="0" err="1"/>
                  <a:t>sinh</a:t>
                </a:r>
                <a:r>
                  <a:rPr lang="en-US" dirty="0"/>
                  <a:t> </a:t>
                </a:r>
                <a:r>
                  <a:rPr lang="en-US" dirty="0" err="1"/>
                  <a:t>ra</a:t>
                </a:r>
                <a:r>
                  <a:rPr lang="en-US" dirty="0"/>
                  <a:t> </a:t>
                </a:r>
                <a:r>
                  <a:rPr lang="en-US" dirty="0" err="1"/>
                  <a:t>câu</a:t>
                </a:r>
                <a:r>
                  <a:rPr lang="en-US" dirty="0"/>
                  <a:t> </a:t>
                </a:r>
                <a:r>
                  <a:rPr lang="en-US" dirty="0" err="1"/>
                  <a:t>trả</a:t>
                </a:r>
                <a:r>
                  <a:rPr lang="en-US" dirty="0"/>
                  <a:t> </a:t>
                </a:r>
                <a:r>
                  <a:rPr lang="en-US" dirty="0" err="1"/>
                  <a:t>lời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US" b="1" dirty="0"/>
                  <a:t> </a:t>
                </a:r>
                <a:r>
                  <a:rPr lang="en-US" dirty="0" err="1"/>
                  <a:t>từ</a:t>
                </a:r>
                <a:r>
                  <a:rPr lang="en-US" dirty="0"/>
                  <a:t> </a:t>
                </a:r>
                <a14:m>
                  <m:oMath xmlns:m="http://schemas.openxmlformats.org/officeDocument/2006/math">
                    <m:r>
                      <a:rPr lang="en-US" b="0" i="1" smtClean="0">
                        <a:latin typeface="Cambria Math" panose="02040503050406030204" pitchFamily="18" charset="0"/>
                      </a:rPr>
                      <m:t>𝑥</m:t>
                    </m:r>
                  </m:oMath>
                </a14:m>
                <a:r>
                  <a:rPr lang="en-US" b="1" dirty="0"/>
                  <a:t>  </a:t>
                </a:r>
                <a:r>
                  <a:rPr lang="en-US" dirty="0" err="1"/>
                  <a:t>và</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oMath>
                </a14:m>
                <a:r>
                  <a:rPr lang="en-US" b="1" dirty="0"/>
                  <a:t>:</a:t>
                </a:r>
              </a:p>
              <a:p>
                <a:pPr lvl="1"/>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𝒌</m:t>
                          </m:r>
                        </m:sub>
                      </m:sSub>
                      <m:r>
                        <a:rPr lang="en-US" b="1" i="1" smtClean="0">
                          <a:latin typeface="Cambria Math" panose="02040503050406030204" pitchFamily="18" charset="0"/>
                        </a:rPr>
                        <m:t>=</m:t>
                      </m:r>
                      <m:r>
                        <a:rPr lang="en-US" b="1" i="1" smtClean="0">
                          <a:latin typeface="Cambria Math" panose="02040503050406030204" pitchFamily="18" charset="0"/>
                        </a:rPr>
                        <m:t>𝒂𝒓𝒈𝒎𝒂𝒙</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ea typeface="Cambria Math" panose="02040503050406030204" pitchFamily="18" charset="0"/>
                            </a:rPr>
                            <m:t>𝝓</m:t>
                          </m:r>
                        </m:sub>
                      </m:sSub>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𝒚</m:t>
                          </m:r>
                        </m:e>
                      </m:d>
                      <m:r>
                        <a:rPr lang="en-US" b="1" i="1" smtClean="0">
                          <a:latin typeface="Cambria Math" panose="02040503050406030204" pitchFamily="18" charset="0"/>
                        </a:rPr>
                        <m:t>𝒙</m:t>
                      </m:r>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𝒌</m:t>
                          </m:r>
                        </m:sub>
                      </m:sSub>
                      <m:r>
                        <a:rPr lang="en-US" b="1" i="1" smtClean="0">
                          <a:latin typeface="Cambria Math" panose="02040503050406030204" pitchFamily="18" charset="0"/>
                        </a:rPr>
                        <m:t>)</m:t>
                      </m:r>
                    </m:oMath>
                  </m:oMathPara>
                </a14:m>
                <a:endParaRPr lang="en-US" b="1" dirty="0"/>
              </a:p>
              <a:p>
                <a:pPr lvl="2"/>
                <a:r>
                  <a:rPr lang="en-US" b="1" dirty="0"/>
                  <a:t>Trong </a:t>
                </a:r>
                <a:r>
                  <a:rPr lang="en-US" b="1" dirty="0" err="1"/>
                  <a:t>đó</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ea typeface="Cambria Math" panose="02040503050406030204" pitchFamily="18" charset="0"/>
                          </a:rPr>
                          <m:t>𝝓</m:t>
                        </m:r>
                      </m:sub>
                    </m:sSub>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𝒚</m:t>
                        </m:r>
                      </m:e>
                    </m:d>
                    <m:r>
                      <a:rPr lang="en-US" b="1" i="1" smtClean="0">
                        <a:latin typeface="Cambria Math" panose="02040503050406030204" pitchFamily="18" charset="0"/>
                      </a:rPr>
                      <m:t>𝒙</m:t>
                    </m:r>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𝒌</m:t>
                        </m:r>
                      </m:sub>
                    </m:sSub>
                    <m:r>
                      <a:rPr lang="en-US" b="1" i="1" smtClean="0">
                        <a:latin typeface="Cambria Math" panose="02040503050406030204" pitchFamily="18" charset="0"/>
                      </a:rPr>
                      <m:t>)</m:t>
                    </m:r>
                  </m:oMath>
                </a14:m>
                <a:r>
                  <a:rPr lang="en-US" b="1" dirty="0"/>
                  <a:t> </a:t>
                </a:r>
                <a:r>
                  <a:rPr lang="en-US" dirty="0" err="1"/>
                  <a:t>là</a:t>
                </a:r>
                <a:r>
                  <a:rPr lang="en-US" dirty="0"/>
                  <a:t> </a:t>
                </a:r>
                <a:r>
                  <a:rPr lang="en-US" dirty="0" err="1"/>
                  <a:t>xác</a:t>
                </a:r>
                <a:r>
                  <a:rPr lang="en-US" dirty="0"/>
                  <a:t> </a:t>
                </a:r>
                <a:r>
                  <a:rPr lang="en-US" dirty="0" err="1"/>
                  <a:t>suất</a:t>
                </a:r>
                <a:r>
                  <a:rPr lang="en-US" dirty="0"/>
                  <a:t> </a:t>
                </a:r>
                <a:r>
                  <a:rPr lang="en-US" dirty="0" err="1"/>
                  <a:t>sinh</a:t>
                </a:r>
                <a:r>
                  <a:rPr lang="en-US" dirty="0"/>
                  <a:t> </a:t>
                </a:r>
                <a:r>
                  <a:rPr lang="en-US" dirty="0" err="1"/>
                  <a:t>câu</a:t>
                </a:r>
                <a:r>
                  <a:rPr lang="en-US" dirty="0"/>
                  <a:t> </a:t>
                </a:r>
                <a:r>
                  <a:rPr lang="en-US" dirty="0" err="1"/>
                  <a:t>trả</a:t>
                </a:r>
                <a:r>
                  <a:rPr lang="en-US" dirty="0"/>
                  <a:t> </a:t>
                </a:r>
                <a:r>
                  <a:rPr lang="en-US" dirty="0" err="1"/>
                  <a:t>lời</a:t>
                </a:r>
                <a:r>
                  <a:rPr lang="en-US" b="1" dirty="0"/>
                  <a:t> </a:t>
                </a:r>
              </a:p>
              <a:p>
                <a:pPr lvl="2"/>
                <a:endParaRPr lang="en-US" b="1" dirty="0"/>
              </a:p>
              <a:p>
                <a:pPr marL="742950" lvl="1" indent="-285750">
                  <a:buFont typeface="Arial" panose="020B0604020202020204" pitchFamily="34" charset="0"/>
                  <a:buChar char="•"/>
                </a:pPr>
                <a:r>
                  <a:rPr lang="en-US" b="1" dirty="0" err="1"/>
                  <a:t>Xác</a:t>
                </a:r>
                <a:r>
                  <a:rPr lang="en-US" b="1" dirty="0"/>
                  <a:t> </a:t>
                </a:r>
                <a:r>
                  <a:rPr lang="en-US" b="1" dirty="0" err="1"/>
                  <a:t>định</a:t>
                </a:r>
                <a:r>
                  <a:rPr lang="en-US" b="1" dirty="0"/>
                  <a:t> </a:t>
                </a:r>
                <a:r>
                  <a:rPr lang="en-US" b="1" dirty="0" err="1"/>
                  <a:t>câu</a:t>
                </a:r>
                <a:r>
                  <a:rPr lang="en-US" b="1" dirty="0"/>
                  <a:t> </a:t>
                </a:r>
                <a:r>
                  <a:rPr lang="en-US" b="1" dirty="0" err="1"/>
                  <a:t>trả</a:t>
                </a:r>
                <a:r>
                  <a:rPr lang="en-US" b="1" dirty="0"/>
                  <a:t> </a:t>
                </a:r>
                <a:r>
                  <a:rPr lang="en-US" b="1" dirty="0" err="1"/>
                  <a:t>lời</a:t>
                </a:r>
                <a:r>
                  <a:rPr lang="en-US" b="1" dirty="0"/>
                  <a:t> </a:t>
                </a:r>
                <a:r>
                  <a:rPr lang="en-US" b="1" dirty="0" err="1"/>
                  <a:t>mục</a:t>
                </a:r>
                <a:r>
                  <a:rPr lang="en-US" b="1" dirty="0"/>
                  <a:t> </a:t>
                </a:r>
                <a:r>
                  <a:rPr lang="en-US" b="1" dirty="0" err="1"/>
                  <a:t>tiêu</a:t>
                </a:r>
                <a:endParaRPr lang="en-US" b="1" dirty="0"/>
              </a:p>
              <a:p>
                <a:pPr marL="1200150" lvl="2" indent="-285750">
                  <a:buFont typeface="Arial" panose="020B0604020202020204" pitchFamily="34" charset="0"/>
                  <a:buChar char="•"/>
                </a:pPr>
                <a:r>
                  <a:rPr lang="en-US" dirty="0" err="1"/>
                  <a:t>Nếu</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oMath>
                </a14:m>
                <a:r>
                  <a:rPr lang="en-US" dirty="0"/>
                  <a:t> </a:t>
                </a:r>
                <a:r>
                  <a:rPr lang="en-US" dirty="0" err="1"/>
                  <a:t>chứa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từ</a:t>
                </a:r>
                <a:r>
                  <a:rPr lang="en-US" dirty="0"/>
                  <a:t> </a:t>
                </a:r>
                <a:r>
                  <a:rPr lang="en-US" dirty="0" err="1"/>
                  <a:t>tập</a:t>
                </a:r>
                <a:r>
                  <a:rPr lang="en-US" dirty="0"/>
                  <a:t> </a:t>
                </a:r>
                <a14:m>
                  <m:oMath xmlns:m="http://schemas.openxmlformats.org/officeDocument/2006/math">
                    <m:r>
                      <a:rPr lang="en-US" b="0" i="1" smtClean="0">
                        <a:latin typeface="Cambria Math" panose="02040503050406030204" pitchFamily="18" charset="0"/>
                      </a:rPr>
                      <m:t>𝑆</m:t>
                    </m:r>
                  </m:oMath>
                </a14:m>
                <a:r>
                  <a:rPr lang="en-US" dirty="0"/>
                  <a:t>: </a:t>
                </a:r>
                <a:r>
                  <a:rPr lang="en-US" dirty="0" err="1"/>
                  <a:t>chọn</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phổ</a:t>
                </a:r>
                <a:r>
                  <a:rPr lang="en-US" dirty="0"/>
                  <a:t> </a:t>
                </a:r>
                <a:r>
                  <a:rPr lang="en-US" dirty="0" err="1"/>
                  <a:t>biến</a:t>
                </a:r>
                <a:r>
                  <a:rPr lang="en-US" dirty="0"/>
                  <a:t> </a:t>
                </a:r>
                <a:r>
                  <a:rPr lang="en-US" dirty="0" err="1"/>
                  <a:t>nhất</a:t>
                </a: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oMath>
                </a14:m>
                <a:r>
                  <a:rPr lang="en-US" dirty="0"/>
                  <a:t> (</a:t>
                </a:r>
                <a:r>
                  <a:rPr lang="en-US" dirty="0" err="1"/>
                  <a:t>dựa</a:t>
                </a:r>
                <a:r>
                  <a:rPr lang="en-US" dirty="0"/>
                  <a:t> </a:t>
                </a:r>
                <a:r>
                  <a:rPr lang="en-US" dirty="0" err="1"/>
                  <a:t>trên</a:t>
                </a:r>
                <a:r>
                  <a:rPr lang="en-US" dirty="0"/>
                  <a:t> </a:t>
                </a:r>
                <a:r>
                  <a:rPr lang="en-US" dirty="0" err="1"/>
                  <a:t>số</a:t>
                </a:r>
                <a:r>
                  <a:rPr lang="en-US" dirty="0"/>
                  <a:t> </a:t>
                </a:r>
                <a:r>
                  <a:rPr lang="en-US" dirty="0" err="1"/>
                  <a:t>phiếu</a:t>
                </a:r>
                <a:r>
                  <a:rPr lang="en-US" dirty="0"/>
                  <a:t> </a:t>
                </a:r>
                <a:r>
                  <a:rPr lang="en-US" dirty="0" err="1"/>
                  <a:t>của</a:t>
                </a:r>
                <a:r>
                  <a:rPr lang="en-US" dirty="0"/>
                  <a:t> annotators)</a:t>
                </a:r>
              </a:p>
              <a:p>
                <a:pPr marL="1200150" lvl="2" indent="-285750">
                  <a:buFont typeface="Arial" panose="020B0604020202020204" pitchFamily="34" charset="0"/>
                  <a:buChar char="•"/>
                </a:pPr>
                <a:r>
                  <a:rPr lang="en-US" dirty="0" err="1"/>
                  <a:t>Nếu</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oMath>
                </a14:m>
                <a:r>
                  <a:rPr lang="en-US" b="1" dirty="0"/>
                  <a:t> </a:t>
                </a:r>
                <a:r>
                  <a:rPr lang="en-US" dirty="0" err="1"/>
                  <a:t>không</a:t>
                </a:r>
                <a:r>
                  <a:rPr lang="en-US" dirty="0"/>
                  <a:t> </a:t>
                </a:r>
                <a:r>
                  <a:rPr lang="en-US" dirty="0" err="1"/>
                  <a:t>chứa</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nào</a:t>
                </a:r>
                <a:r>
                  <a:rPr lang="en-US" dirty="0"/>
                  <a:t>: </a:t>
                </a:r>
                <a:r>
                  <a:rPr lang="en-US" dirty="0" err="1"/>
                  <a:t>Chọn</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phố</a:t>
                </a:r>
                <a:r>
                  <a:rPr lang="en-US" dirty="0"/>
                  <a:t> </a:t>
                </a:r>
                <a:r>
                  <a:rPr lang="en-US" dirty="0" err="1"/>
                  <a:t>biến</a:t>
                </a:r>
                <a:r>
                  <a:rPr lang="en-US" dirty="0"/>
                  <a:t> </a:t>
                </a:r>
                <a:r>
                  <a:rPr lang="en-US" dirty="0" err="1"/>
                  <a:t>nhất</a:t>
                </a:r>
                <a:r>
                  <a:rPr lang="en-US" dirty="0"/>
                  <a:t> </a:t>
                </a:r>
                <a:r>
                  <a:rPr lang="en-US" dirty="0" err="1"/>
                  <a:t>trong</a:t>
                </a:r>
                <a:r>
                  <a:rPr lang="en-US" dirty="0"/>
                  <a:t> </a:t>
                </a:r>
                <a:r>
                  <a:rPr lang="en-US" dirty="0" err="1"/>
                  <a:t>toàn</a:t>
                </a:r>
                <a:r>
                  <a:rPr lang="en-US" dirty="0"/>
                  <a:t> </a:t>
                </a:r>
                <a:r>
                  <a:rPr lang="en-US" dirty="0" err="1"/>
                  <a:t>bộ</a:t>
                </a:r>
                <a:r>
                  <a:rPr lang="en-US" dirty="0"/>
                  <a:t> </a:t>
                </a:r>
                <a:r>
                  <a:rPr lang="en-US" dirty="0" err="1"/>
                  <a:t>tập</a:t>
                </a:r>
                <a:r>
                  <a:rPr lang="en-US" dirty="0"/>
                  <a:t> </a:t>
                </a:r>
                <a14:m>
                  <m:oMath xmlns:m="http://schemas.openxmlformats.org/officeDocument/2006/math">
                    <m:r>
                      <a:rPr lang="en-US" b="0" i="1" smtClean="0">
                        <a:latin typeface="Cambria Math" panose="02040503050406030204" pitchFamily="18" charset="0"/>
                      </a:rPr>
                      <m:t>𝑆</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b="1" dirty="0" err="1"/>
                  <a:t>Tính</a:t>
                </a:r>
                <a:r>
                  <a:rPr lang="en-US" b="1" dirty="0"/>
                  <a:t> </a:t>
                </a:r>
                <a:r>
                  <a:rPr lang="en-US" b="1" dirty="0" err="1"/>
                  <a:t>hàm</a:t>
                </a:r>
                <a:r>
                  <a:rPr lang="en-US" b="1" dirty="0"/>
                  <a:t> </a:t>
                </a:r>
                <a:r>
                  <a:rPr lang="en-US" b="1" dirty="0" err="1"/>
                  <a:t>mất</a:t>
                </a:r>
                <a:r>
                  <a:rPr lang="en-US" b="1" dirty="0"/>
                  <a:t> </a:t>
                </a:r>
                <a:r>
                  <a:rPr lang="en-US" b="1" dirty="0" err="1"/>
                  <a:t>mát</a:t>
                </a:r>
                <a:r>
                  <a:rPr lang="en-US" b="1" dirty="0"/>
                  <a:t> </a:t>
                </a:r>
                <a:r>
                  <a:rPr lang="en-US" b="1" dirty="0" err="1"/>
                  <a:t>của</a:t>
                </a:r>
                <a:r>
                  <a:rPr lang="en-US" b="1" dirty="0"/>
                  <a:t> </a:t>
                </a:r>
                <a:r>
                  <a:rPr lang="en-US" b="1" dirty="0" err="1"/>
                  <a:t>mô</a:t>
                </a:r>
                <a:r>
                  <a:rPr lang="en-US" b="1" dirty="0"/>
                  <a:t> </a:t>
                </a:r>
                <a:r>
                  <a:rPr lang="en-US" b="1" dirty="0" err="1"/>
                  <a:t>hình</a:t>
                </a:r>
                <a:r>
                  <a:rPr lang="en-US" b="1" dirty="0"/>
                  <a:t> </a:t>
                </a:r>
                <a:r>
                  <a:rPr lang="en-US" b="1" dirty="0" err="1"/>
                  <a:t>sinh</a:t>
                </a:r>
                <a:r>
                  <a:rPr lang="en-US" b="1" dirty="0"/>
                  <a:t> </a:t>
                </a:r>
                <a:r>
                  <a:rPr lang="en-US" b="1" dirty="0" err="1"/>
                  <a:t>dựa</a:t>
                </a:r>
                <a:r>
                  <a:rPr lang="en-US" b="1" dirty="0"/>
                  <a:t> </a:t>
                </a:r>
                <a:r>
                  <a:rPr lang="en-US" b="1" dirty="0" err="1"/>
                  <a:t>trên</a:t>
                </a:r>
                <a:r>
                  <a:rPr lang="en-US" b="1" dirty="0"/>
                  <a:t> </a:t>
                </a:r>
                <a:r>
                  <a:rPr lang="en-US" b="1" dirty="0" err="1"/>
                  <a:t>câu</a:t>
                </a:r>
                <a:r>
                  <a:rPr lang="en-US" b="1" dirty="0"/>
                  <a:t> </a:t>
                </a:r>
                <a:r>
                  <a:rPr lang="en-US" b="1" dirty="0" err="1"/>
                  <a:t>trả</a:t>
                </a:r>
                <a:r>
                  <a:rPr lang="en-US" b="1" dirty="0"/>
                  <a:t> </a:t>
                </a:r>
                <a:r>
                  <a:rPr lang="en-US" b="1" dirty="0" err="1"/>
                  <a:t>lời</a:t>
                </a:r>
                <a:r>
                  <a:rPr lang="en-US" b="1" dirty="0"/>
                  <a:t> </a:t>
                </a:r>
                <a:r>
                  <a:rPr lang="en-US" b="1" dirty="0" err="1"/>
                  <a:t>phổ</a:t>
                </a:r>
                <a:r>
                  <a:rPr lang="en-US" b="1" dirty="0"/>
                  <a:t> </a:t>
                </a:r>
                <a:r>
                  <a:rPr lang="en-US" b="1" dirty="0" err="1"/>
                  <a:t>biến</a:t>
                </a:r>
                <a:r>
                  <a:rPr lang="en-US" b="1" dirty="0"/>
                  <a:t> </a:t>
                </a:r>
                <a:r>
                  <a:rPr lang="en-US" b="1" dirty="0" err="1"/>
                  <a:t>nhất</a:t>
                </a:r>
                <a:r>
                  <a:rPr lang="en-US" b="1" dirty="0"/>
                  <a:t>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𝒔</m:t>
                        </m:r>
                      </m:e>
                      <m:sub>
                        <m:r>
                          <a:rPr lang="en-US" b="1" i="1" smtClean="0">
                            <a:latin typeface="Cambria Math" panose="02040503050406030204" pitchFamily="18" charset="0"/>
                          </a:rPr>
                          <m:t>𝒌</m:t>
                        </m:r>
                      </m:sub>
                      <m:sup>
                        <m:r>
                          <a:rPr lang="en-US" b="1" i="1" smtClean="0">
                            <a:latin typeface="Cambria Math" panose="02040503050406030204" pitchFamily="18" charset="0"/>
                          </a:rPr>
                          <m:t>∗</m:t>
                        </m:r>
                      </m:sup>
                    </m:sSubSup>
                  </m:oMath>
                </a14:m>
                <a:r>
                  <a:rPr lang="en-US" b="1" dirty="0"/>
                  <a:t> :</a:t>
                </a:r>
              </a:p>
              <a:p>
                <a:pPr lvl="1"/>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𝑳</m:t>
                          </m:r>
                        </m:e>
                        <m:sub>
                          <m:r>
                            <a:rPr lang="en-US" b="1" i="1" smtClean="0">
                              <a:latin typeface="Cambria Math" panose="02040503050406030204" pitchFamily="18" charset="0"/>
                            </a:rPr>
                            <m:t>𝒈𝒆𝒏𝒆𝒓𝒂𝒕𝒐𝒓</m:t>
                          </m:r>
                        </m:sub>
                      </m:sSub>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𝑺</m:t>
                          </m:r>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𝑻</m:t>
                          </m:r>
                        </m:sub>
                        <m:sup/>
                        <m:e>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𝒌</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𝑲</m:t>
                              </m:r>
                            </m:sup>
                            <m:e>
                              <m:r>
                                <a:rPr lang="en-US" b="1" i="1" smtClean="0">
                                  <a:latin typeface="Cambria Math" panose="02040503050406030204" pitchFamily="18" charset="0"/>
                                </a:rPr>
                                <m:t>𝒍𝒐𝒈</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ea typeface="Cambria Math" panose="02040503050406030204" pitchFamily="18" charset="0"/>
                                    </a:rPr>
                                    <m:t>𝝓</m:t>
                                  </m:r>
                                </m:sub>
                              </m:sSub>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sSubSup>
                                    <m:sSubSupPr>
                                      <m:ctrlPr>
                                        <a:rPr lang="en-US" b="1" i="1">
                                          <a:latin typeface="Cambria Math" panose="02040503050406030204" pitchFamily="18" charset="0"/>
                                        </a:rPr>
                                      </m:ctrlPr>
                                    </m:sSubSupPr>
                                    <m:e>
                                      <m:r>
                                        <a:rPr lang="en-US" b="1" i="1">
                                          <a:latin typeface="Cambria Math" panose="02040503050406030204" pitchFamily="18" charset="0"/>
                                        </a:rPr>
                                        <m:t>𝒔</m:t>
                                      </m:r>
                                    </m:e>
                                    <m:sub>
                                      <m:r>
                                        <a:rPr lang="en-US" b="1" i="1">
                                          <a:latin typeface="Cambria Math" panose="02040503050406030204" pitchFamily="18" charset="0"/>
                                        </a:rPr>
                                        <m:t>𝒌</m:t>
                                      </m:r>
                                    </m:sub>
                                    <m:sup>
                                      <m:r>
                                        <a:rPr lang="en-US" b="1" i="1">
                                          <a:latin typeface="Cambria Math" panose="02040503050406030204" pitchFamily="18" charset="0"/>
                                        </a:rPr>
                                        <m:t>∗</m:t>
                                      </m:r>
                                    </m:sup>
                                  </m:sSubSup>
                                </m:e>
                              </m:d>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𝒌</m:t>
                                  </m:r>
                                </m:sub>
                              </m:sSub>
                              <m:r>
                                <a:rPr lang="en-US" b="1" i="1" smtClean="0">
                                  <a:latin typeface="Cambria Math" panose="02040503050406030204" pitchFamily="18" charset="0"/>
                                </a:rPr>
                                <m:t>)</m:t>
                              </m:r>
                            </m:e>
                          </m:nary>
                        </m:e>
                      </m:nary>
                    </m:oMath>
                  </m:oMathPara>
                </a14:m>
                <a:endParaRPr lang="en-US" b="1" dirty="0"/>
              </a:p>
            </p:txBody>
          </p:sp>
        </mc:Choice>
        <mc:Fallback>
          <p:sp>
            <p:nvSpPr>
              <p:cNvPr id="6" name="TextBox 5">
                <a:extLst>
                  <a:ext uri="{FF2B5EF4-FFF2-40B4-BE49-F238E27FC236}">
                    <a16:creationId xmlns:a16="http://schemas.microsoft.com/office/drawing/2014/main" id="{95A3B31F-CC3B-69A2-2739-13A0773CD153}"/>
                  </a:ext>
                </a:extLst>
              </p:cNvPr>
              <p:cNvSpPr txBox="1">
                <a:spLocks noRot="1" noChangeAspect="1" noMove="1" noResize="1" noEditPoints="1" noAdjustHandles="1" noChangeArrowheads="1" noChangeShapeType="1" noTextEdit="1"/>
              </p:cNvSpPr>
              <p:nvPr/>
            </p:nvSpPr>
            <p:spPr>
              <a:xfrm>
                <a:off x="235077" y="1530480"/>
                <a:ext cx="8673846" cy="4828886"/>
              </a:xfrm>
              <a:prstGeom prst="rect">
                <a:avLst/>
              </a:prstGeom>
              <a:blipFill>
                <a:blip r:embed="rId4"/>
                <a:stretch>
                  <a:fillRect l="-633" t="-631"/>
                </a:stretch>
              </a:blipFill>
            </p:spPr>
            <p:txBody>
              <a:bodyPr/>
              <a:lstStyle/>
              <a:p>
                <a:r>
                  <a:rPr lang="en-US">
                    <a:noFill/>
                  </a:rPr>
                  <a:t> </a:t>
                </a:r>
              </a:p>
            </p:txBody>
          </p:sp>
        </mc:Fallback>
      </mc:AlternateContent>
    </p:spTree>
    <p:extLst>
      <p:ext uri="{BB962C8B-B14F-4D97-AF65-F5344CB8AC3E}">
        <p14:creationId xmlns:p14="http://schemas.microsoft.com/office/powerpoint/2010/main" val="331390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54436-7A3F-125A-0DBA-8C82017E9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F402C-1E4E-6593-7319-06C732A60660}"/>
              </a:ext>
            </a:extLst>
          </p:cNvPr>
          <p:cNvSpPr>
            <a:spLocks noGrp="1"/>
          </p:cNvSpPr>
          <p:nvPr>
            <p:ph type="title"/>
          </p:nvPr>
        </p:nvSpPr>
        <p:spPr/>
        <p:txBody>
          <a:bodyPr/>
          <a:lstStyle/>
          <a:p>
            <a:r>
              <a:rPr lang="en-US" dirty="0"/>
              <a:t>Implementation</a:t>
            </a:r>
          </a:p>
        </p:txBody>
      </p:sp>
      <p:sp>
        <p:nvSpPr>
          <p:cNvPr id="5" name="Slide Number Placeholder 4">
            <a:extLst>
              <a:ext uri="{FF2B5EF4-FFF2-40B4-BE49-F238E27FC236}">
                <a16:creationId xmlns:a16="http://schemas.microsoft.com/office/drawing/2014/main" id="{6F6C2329-9119-8A56-ACCA-68C64463885D}"/>
              </a:ext>
            </a:extLst>
          </p:cNvPr>
          <p:cNvSpPr>
            <a:spLocks noGrp="1"/>
          </p:cNvSpPr>
          <p:nvPr>
            <p:ph type="sldNum" sz="quarter" idx="12"/>
          </p:nvPr>
        </p:nvSpPr>
        <p:spPr/>
        <p:txBody>
          <a:bodyPr/>
          <a:lstStyle/>
          <a:p>
            <a:fld id="{9EA0BE3B-158A-4EDF-80DC-E394A0D1600F}" type="slidenum">
              <a:rPr lang="en-US" smtClean="0"/>
              <a:pPr/>
              <a:t>24</a:t>
            </a:fld>
            <a:endParaRPr lang="en-US" dirty="0"/>
          </a:p>
        </p:txBody>
      </p:sp>
      <p:pic>
        <p:nvPicPr>
          <p:cNvPr id="8" name="Picture 7">
            <a:extLst>
              <a:ext uri="{FF2B5EF4-FFF2-40B4-BE49-F238E27FC236}">
                <a16:creationId xmlns:a16="http://schemas.microsoft.com/office/drawing/2014/main" id="{43687081-692C-CAE4-D143-912C9447BB83}"/>
              </a:ext>
            </a:extLst>
          </p:cNvPr>
          <p:cNvPicPr>
            <a:picLocks noChangeAspect="1"/>
          </p:cNvPicPr>
          <p:nvPr/>
        </p:nvPicPr>
        <p:blipFill>
          <a:blip r:embed="rId3"/>
          <a:stretch>
            <a:fillRect/>
          </a:stretch>
        </p:blipFill>
        <p:spPr>
          <a:xfrm>
            <a:off x="118348" y="1798954"/>
            <a:ext cx="9094856" cy="4454362"/>
          </a:xfrm>
          <a:prstGeom prst="rect">
            <a:avLst/>
          </a:prstGeom>
        </p:spPr>
      </p:pic>
      <p:sp>
        <p:nvSpPr>
          <p:cNvPr id="9" name="TextBox 8">
            <a:extLst>
              <a:ext uri="{FF2B5EF4-FFF2-40B4-BE49-F238E27FC236}">
                <a16:creationId xmlns:a16="http://schemas.microsoft.com/office/drawing/2014/main" id="{88C5AF64-41BB-7B80-9CD6-C40C4D45D7AB}"/>
              </a:ext>
            </a:extLst>
          </p:cNvPr>
          <p:cNvSpPr txBox="1"/>
          <p:nvPr/>
        </p:nvSpPr>
        <p:spPr>
          <a:xfrm>
            <a:off x="235077" y="814935"/>
            <a:ext cx="8689706" cy="1200329"/>
          </a:xfrm>
          <a:prstGeom prst="rect">
            <a:avLst/>
          </a:prstGeom>
          <a:noFill/>
        </p:spPr>
        <p:txBody>
          <a:bodyPr wrap="square" rtlCol="0">
            <a:spAutoFit/>
          </a:bodyPr>
          <a:lstStyle/>
          <a:p>
            <a:r>
              <a:rPr lang="en-US" b="1" dirty="0"/>
              <a:t>Dataset: OKVQA (Outside-Knowledge VQA) </a:t>
            </a:r>
            <a:r>
              <a:rPr lang="en-US" dirty="0"/>
              <a:t> </a:t>
            </a:r>
            <a:r>
              <a:rPr lang="en-US" dirty="0" err="1"/>
              <a:t>gồm</a:t>
            </a:r>
            <a:r>
              <a:rPr lang="en-US" dirty="0"/>
              <a:t>:</a:t>
            </a:r>
          </a:p>
          <a:p>
            <a:pPr marL="742950" lvl="1" indent="-285750">
              <a:buFont typeface="Arial" panose="020B0604020202020204" pitchFamily="34" charset="0"/>
              <a:buChar char="•"/>
            </a:pPr>
            <a:r>
              <a:rPr lang="en-US" b="1" dirty="0"/>
              <a:t>14.031 </a:t>
            </a:r>
            <a:r>
              <a:rPr lang="en-US" dirty="0" err="1"/>
              <a:t>hình</a:t>
            </a:r>
            <a:r>
              <a:rPr lang="en-US" dirty="0"/>
              <a:t> </a:t>
            </a:r>
            <a:r>
              <a:rPr lang="en-US" dirty="0" err="1"/>
              <a:t>ảnh</a:t>
            </a:r>
            <a:r>
              <a:rPr lang="en-US" dirty="0"/>
              <a:t> </a:t>
            </a:r>
            <a:r>
              <a:rPr lang="en-US" dirty="0" err="1"/>
              <a:t>được</a:t>
            </a:r>
            <a:r>
              <a:rPr lang="en-US" dirty="0"/>
              <a:t> </a:t>
            </a:r>
            <a:r>
              <a:rPr lang="en-US" dirty="0" err="1"/>
              <a:t>lấy</a:t>
            </a:r>
            <a:r>
              <a:rPr lang="en-US" dirty="0"/>
              <a:t> </a:t>
            </a:r>
            <a:r>
              <a:rPr lang="en-US" dirty="0" err="1"/>
              <a:t>từ</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b="1" dirty="0"/>
              <a:t>MSCOCO</a:t>
            </a:r>
          </a:p>
          <a:p>
            <a:pPr marL="742950" lvl="1" indent="-285750">
              <a:buFont typeface="Arial" panose="020B0604020202020204" pitchFamily="34" charset="0"/>
              <a:buChar char="•"/>
            </a:pPr>
            <a:r>
              <a:rPr lang="en-US" b="1" dirty="0"/>
              <a:t>14.055 </a:t>
            </a:r>
            <a:r>
              <a:rPr lang="en-US" dirty="0" err="1"/>
              <a:t>cặp</a:t>
            </a:r>
            <a:r>
              <a:rPr lang="en-US" dirty="0"/>
              <a:t> </a:t>
            </a:r>
            <a:r>
              <a:rPr lang="en-US" dirty="0" err="1"/>
              <a:t>câu</a:t>
            </a:r>
            <a:r>
              <a:rPr lang="en-US" dirty="0"/>
              <a:t> </a:t>
            </a:r>
            <a:r>
              <a:rPr lang="en-US" dirty="0" err="1"/>
              <a:t>hỏi</a:t>
            </a:r>
            <a:r>
              <a:rPr lang="en-US" dirty="0"/>
              <a:t> – </a:t>
            </a:r>
            <a:r>
              <a:rPr lang="en-US" dirty="0" err="1"/>
              <a:t>câu</a:t>
            </a:r>
            <a:r>
              <a:rPr lang="en-US" dirty="0"/>
              <a:t> </a:t>
            </a:r>
            <a:r>
              <a:rPr lang="en-US" dirty="0" err="1"/>
              <a:t>trả</a:t>
            </a:r>
            <a:r>
              <a:rPr lang="en-US" dirty="0"/>
              <a:t> </a:t>
            </a:r>
            <a:r>
              <a:rPr lang="en-US" dirty="0" err="1"/>
              <a:t>lời</a:t>
            </a:r>
            <a:r>
              <a:rPr lang="en-US" dirty="0"/>
              <a:t>. Trong </a:t>
            </a:r>
            <a:r>
              <a:rPr lang="en-US" dirty="0" err="1"/>
              <a:t>đó</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gồm</a:t>
            </a:r>
            <a:r>
              <a:rPr lang="en-US" dirty="0"/>
              <a:t> </a:t>
            </a:r>
            <a:r>
              <a:rPr lang="en-US" dirty="0" err="1"/>
              <a:t>nhiều</a:t>
            </a:r>
            <a:r>
              <a:rPr lang="en-US" dirty="0"/>
              <a:t> </a:t>
            </a:r>
            <a:r>
              <a:rPr lang="en-US" dirty="0" err="1"/>
              <a:t>câu</a:t>
            </a:r>
            <a:r>
              <a:rPr lang="en-US" dirty="0"/>
              <a:t> </a:t>
            </a:r>
            <a:r>
              <a:rPr lang="en-US" dirty="0" err="1"/>
              <a:t>trả</a:t>
            </a:r>
            <a:r>
              <a:rPr lang="en-US" dirty="0"/>
              <a:t> </a:t>
            </a:r>
            <a:r>
              <a:rPr lang="en-US" dirty="0" err="1"/>
              <a:t>lời</a:t>
            </a:r>
            <a:r>
              <a:rPr lang="en-US" dirty="0"/>
              <a:t> do annotators </a:t>
            </a:r>
            <a:r>
              <a:rPr lang="en-US" dirty="0" err="1"/>
              <a:t>cung</a:t>
            </a:r>
            <a:r>
              <a:rPr lang="en-US" dirty="0"/>
              <a:t> </a:t>
            </a:r>
            <a:r>
              <a:rPr lang="en-US" dirty="0" err="1"/>
              <a:t>cấp</a:t>
            </a:r>
            <a:r>
              <a:rPr lang="en-US" dirty="0"/>
              <a:t> </a:t>
            </a:r>
            <a:r>
              <a:rPr lang="en-US" dirty="0" err="1"/>
              <a:t>và</a:t>
            </a:r>
            <a:r>
              <a:rPr lang="en-US" dirty="0"/>
              <a:t> </a:t>
            </a:r>
            <a:r>
              <a:rPr lang="en-US" b="1" dirty="0" err="1"/>
              <a:t>câu</a:t>
            </a:r>
            <a:r>
              <a:rPr lang="en-US" b="1" dirty="0"/>
              <a:t> </a:t>
            </a:r>
            <a:r>
              <a:rPr lang="en-US" b="1" dirty="0" err="1"/>
              <a:t>trả</a:t>
            </a:r>
            <a:r>
              <a:rPr lang="en-US" b="1" dirty="0"/>
              <a:t> </a:t>
            </a:r>
            <a:r>
              <a:rPr lang="en-US" b="1" dirty="0" err="1"/>
              <a:t>lời</a:t>
            </a:r>
            <a:r>
              <a:rPr lang="en-US" b="1" dirty="0"/>
              <a:t> </a:t>
            </a:r>
            <a:r>
              <a:rPr lang="en-US" b="1" dirty="0" err="1"/>
              <a:t>phổ</a:t>
            </a:r>
            <a:r>
              <a:rPr lang="en-US" b="1" dirty="0"/>
              <a:t> </a:t>
            </a:r>
            <a:r>
              <a:rPr lang="en-US" b="1" dirty="0" err="1"/>
              <a:t>biến</a:t>
            </a:r>
            <a:r>
              <a:rPr lang="en-US" b="1" dirty="0"/>
              <a:t> </a:t>
            </a:r>
            <a:r>
              <a:rPr lang="en-US" b="1" dirty="0" err="1"/>
              <a:t>nhất</a:t>
            </a:r>
            <a:endParaRPr lang="en-US" b="1" dirty="0"/>
          </a:p>
        </p:txBody>
      </p:sp>
    </p:spTree>
    <p:extLst>
      <p:ext uri="{BB962C8B-B14F-4D97-AF65-F5344CB8AC3E}">
        <p14:creationId xmlns:p14="http://schemas.microsoft.com/office/powerpoint/2010/main" val="655488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20FFB-9C08-6C5B-FCDF-D36331ECAD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8E34C-3BBD-5E16-6823-EB352AFFAA2F}"/>
              </a:ext>
            </a:extLst>
          </p:cNvPr>
          <p:cNvSpPr>
            <a:spLocks noGrp="1"/>
          </p:cNvSpPr>
          <p:nvPr>
            <p:ph type="title"/>
          </p:nvPr>
        </p:nvSpPr>
        <p:spPr/>
        <p:txBody>
          <a:bodyPr/>
          <a:lstStyle/>
          <a:p>
            <a:r>
              <a:rPr lang="en-US" dirty="0"/>
              <a:t>Experiment</a:t>
            </a:r>
          </a:p>
        </p:txBody>
      </p:sp>
      <p:sp>
        <p:nvSpPr>
          <p:cNvPr id="5" name="Slide Number Placeholder 4">
            <a:extLst>
              <a:ext uri="{FF2B5EF4-FFF2-40B4-BE49-F238E27FC236}">
                <a16:creationId xmlns:a16="http://schemas.microsoft.com/office/drawing/2014/main" id="{47C228AA-1FB2-7A5D-A47B-F705B782941E}"/>
              </a:ext>
            </a:extLst>
          </p:cNvPr>
          <p:cNvSpPr>
            <a:spLocks noGrp="1"/>
          </p:cNvSpPr>
          <p:nvPr>
            <p:ph type="sldNum" sz="quarter" idx="12"/>
          </p:nvPr>
        </p:nvSpPr>
        <p:spPr/>
        <p:txBody>
          <a:bodyPr/>
          <a:lstStyle/>
          <a:p>
            <a:fld id="{9EA0BE3B-158A-4EDF-80DC-E394A0D1600F}" type="slidenum">
              <a:rPr lang="en-US" smtClean="0"/>
              <a:pPr/>
              <a:t>25</a:t>
            </a:fld>
            <a:endParaRPr lang="en-US" dirty="0"/>
          </a:p>
        </p:txBody>
      </p:sp>
      <p:pic>
        <p:nvPicPr>
          <p:cNvPr id="7" name="Picture 6">
            <a:extLst>
              <a:ext uri="{FF2B5EF4-FFF2-40B4-BE49-F238E27FC236}">
                <a16:creationId xmlns:a16="http://schemas.microsoft.com/office/drawing/2014/main" id="{F8605EA7-2380-8ACA-1F3A-DF176322F76A}"/>
              </a:ext>
            </a:extLst>
          </p:cNvPr>
          <p:cNvPicPr>
            <a:picLocks noChangeAspect="1"/>
          </p:cNvPicPr>
          <p:nvPr/>
        </p:nvPicPr>
        <p:blipFill>
          <a:blip r:embed="rId2"/>
          <a:stretch>
            <a:fillRect/>
          </a:stretch>
        </p:blipFill>
        <p:spPr>
          <a:xfrm>
            <a:off x="1423548" y="1166497"/>
            <a:ext cx="6296904" cy="4525006"/>
          </a:xfrm>
          <a:prstGeom prst="rect">
            <a:avLst/>
          </a:prstGeom>
        </p:spPr>
      </p:pic>
    </p:spTree>
    <p:extLst>
      <p:ext uri="{BB962C8B-B14F-4D97-AF65-F5344CB8AC3E}">
        <p14:creationId xmlns:p14="http://schemas.microsoft.com/office/powerpoint/2010/main" val="4013414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5497-3A07-3486-5483-CE515EC70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03EFE-1F1B-41B2-B859-C81E95ABF572}"/>
              </a:ext>
            </a:extLst>
          </p:cNvPr>
          <p:cNvSpPr>
            <a:spLocks noGrp="1"/>
          </p:cNvSpPr>
          <p:nvPr>
            <p:ph type="title"/>
          </p:nvPr>
        </p:nvSpPr>
        <p:spPr/>
        <p:txBody>
          <a:bodyPr/>
          <a:lstStyle/>
          <a:p>
            <a:r>
              <a:rPr lang="en-US" dirty="0"/>
              <a:t>Experiment</a:t>
            </a:r>
          </a:p>
        </p:txBody>
      </p:sp>
      <p:sp>
        <p:nvSpPr>
          <p:cNvPr id="5" name="Slide Number Placeholder 4">
            <a:extLst>
              <a:ext uri="{FF2B5EF4-FFF2-40B4-BE49-F238E27FC236}">
                <a16:creationId xmlns:a16="http://schemas.microsoft.com/office/drawing/2014/main" id="{5CC80689-0874-905B-B2BC-E49224DF042D}"/>
              </a:ext>
            </a:extLst>
          </p:cNvPr>
          <p:cNvSpPr>
            <a:spLocks noGrp="1"/>
          </p:cNvSpPr>
          <p:nvPr>
            <p:ph type="sldNum" sz="quarter" idx="12"/>
          </p:nvPr>
        </p:nvSpPr>
        <p:spPr/>
        <p:txBody>
          <a:bodyPr/>
          <a:lstStyle/>
          <a:p>
            <a:fld id="{9EA0BE3B-158A-4EDF-80DC-E394A0D1600F}" type="slidenum">
              <a:rPr lang="en-US" smtClean="0"/>
              <a:pPr/>
              <a:t>26</a:t>
            </a:fld>
            <a:endParaRPr lang="en-US" dirty="0"/>
          </a:p>
        </p:txBody>
      </p:sp>
      <p:pic>
        <p:nvPicPr>
          <p:cNvPr id="8" name="Picture 7" descr="A screenshot of a computer&#10;&#10;Description automatically generated">
            <a:extLst>
              <a:ext uri="{FF2B5EF4-FFF2-40B4-BE49-F238E27FC236}">
                <a16:creationId xmlns:a16="http://schemas.microsoft.com/office/drawing/2014/main" id="{F3C83C27-6678-CF4E-2D75-E7CFC3279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665" y="895610"/>
            <a:ext cx="6748670" cy="5447672"/>
          </a:xfrm>
          <a:prstGeom prst="rect">
            <a:avLst/>
          </a:prstGeom>
        </p:spPr>
      </p:pic>
    </p:spTree>
    <p:extLst>
      <p:ext uri="{BB962C8B-B14F-4D97-AF65-F5344CB8AC3E}">
        <p14:creationId xmlns:p14="http://schemas.microsoft.com/office/powerpoint/2010/main" val="2118803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RA VQA v2</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a:lstStyle/>
          <a:p>
            <a:r>
              <a:rPr lang="vi-VN" sz="1800" dirty="0"/>
              <a:t>Các framework hiện tại như Retrieval-Augmented VQA (RA-VQA) còn hạn chế bởi khả năng hiểu hình ảnh chưa đầy đủ và việc sử dụng các embedding một chiều. Nghiên cứu này giới thiệu </a:t>
            </a:r>
            <a:r>
              <a:rPr lang="vi-VN" sz="1800" b="1" dirty="0"/>
              <a:t>Phương pháp Truy xuất Đa phương thức với Tương tác Muộn và Chi tiết (Fine-grained Late-interaction Multi-modal Retrieval - FLMR)</a:t>
            </a:r>
            <a:r>
              <a:rPr lang="vi-VN" sz="1800" dirty="0"/>
              <a:t>, cải thiện hiệu suất truy xuất thông tin bằng embedding đa phương thức ở cấp độ token và căn chỉnh giữa hình ảnh và văn bản. FLMR cải thiện hiệu suất truy xuất (PRRecall@5) thêm 8% và đạt điểm VQA cạnh tranh là 61% trên bộ dữ liệu OK-VQA, thiết lập một tiêu chuẩn mới về hiệu quả và độ chính xác cho KB-VQA.</a:t>
            </a:r>
            <a:endParaRPr lang="en-US" sz="1800"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27</a:t>
            </a:fld>
            <a:endParaRPr lang="en-US"/>
          </a:p>
        </p:txBody>
      </p:sp>
    </p:spTree>
    <p:extLst>
      <p:ext uri="{BB962C8B-B14F-4D97-AF65-F5344CB8AC3E}">
        <p14:creationId xmlns:p14="http://schemas.microsoft.com/office/powerpoint/2010/main" val="3505952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9E-D8C1-AC3A-6AC6-B5FD72354B8E}"/>
              </a:ext>
            </a:extLst>
          </p:cNvPr>
          <p:cNvSpPr>
            <a:spLocks noGrp="1"/>
          </p:cNvSpPr>
          <p:nvPr>
            <p:ph type="title"/>
          </p:nvPr>
        </p:nvSpPr>
        <p:spPr/>
        <p:txBody>
          <a:bodyPr/>
          <a:lstStyle/>
          <a:p>
            <a:r>
              <a:rPr lang="en-US" dirty="0"/>
              <a:t>RA VQA v2</a:t>
            </a:r>
          </a:p>
        </p:txBody>
      </p:sp>
      <p:sp>
        <p:nvSpPr>
          <p:cNvPr id="4" name="Slide Number Placeholder 3">
            <a:extLst>
              <a:ext uri="{FF2B5EF4-FFF2-40B4-BE49-F238E27FC236}">
                <a16:creationId xmlns:a16="http://schemas.microsoft.com/office/drawing/2014/main" id="{8E21E400-1B84-6949-1788-4BFD6A681B07}"/>
              </a:ext>
            </a:extLst>
          </p:cNvPr>
          <p:cNvSpPr>
            <a:spLocks noGrp="1"/>
          </p:cNvSpPr>
          <p:nvPr>
            <p:ph type="sldNum" sz="quarter" idx="12"/>
          </p:nvPr>
        </p:nvSpPr>
        <p:spPr/>
        <p:txBody>
          <a:bodyPr/>
          <a:lstStyle/>
          <a:p>
            <a:fld id="{9EA0BE3B-158A-4EDF-80DC-E394A0D1600F}" type="slidenum">
              <a:rPr lang="en-US" smtClean="0"/>
              <a:pPr/>
              <a:t>28</a:t>
            </a:fld>
            <a:endParaRPr lang="en-US"/>
          </a:p>
        </p:txBody>
      </p:sp>
      <p:pic>
        <p:nvPicPr>
          <p:cNvPr id="6" name="Picture 5">
            <a:extLst>
              <a:ext uri="{FF2B5EF4-FFF2-40B4-BE49-F238E27FC236}">
                <a16:creationId xmlns:a16="http://schemas.microsoft.com/office/drawing/2014/main" id="{8B69348A-1E28-1145-CEA9-EF0291B17EA6}"/>
              </a:ext>
            </a:extLst>
          </p:cNvPr>
          <p:cNvPicPr>
            <a:picLocks noChangeAspect="1"/>
          </p:cNvPicPr>
          <p:nvPr/>
        </p:nvPicPr>
        <p:blipFill>
          <a:blip r:embed="rId2"/>
          <a:stretch>
            <a:fillRect/>
          </a:stretch>
        </p:blipFill>
        <p:spPr>
          <a:xfrm>
            <a:off x="263156" y="1308081"/>
            <a:ext cx="8661627" cy="4255645"/>
          </a:xfrm>
          <a:prstGeom prst="rect">
            <a:avLst/>
          </a:prstGeom>
        </p:spPr>
      </p:pic>
    </p:spTree>
    <p:extLst>
      <p:ext uri="{BB962C8B-B14F-4D97-AF65-F5344CB8AC3E}">
        <p14:creationId xmlns:p14="http://schemas.microsoft.com/office/powerpoint/2010/main" val="3648248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EF3B-36EA-6EC8-908A-5CB1DA982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52264-C567-776B-42E9-014F234B5CEC}"/>
              </a:ext>
            </a:extLst>
          </p:cNvPr>
          <p:cNvSpPr>
            <a:spLocks noGrp="1"/>
          </p:cNvSpPr>
          <p:nvPr>
            <p:ph type="title"/>
          </p:nvPr>
        </p:nvSpPr>
        <p:spPr/>
        <p:txBody>
          <a:bodyPr/>
          <a:lstStyle/>
          <a:p>
            <a:r>
              <a:rPr lang="en-US" dirty="0"/>
              <a:t>RA VQA v2</a:t>
            </a:r>
          </a:p>
        </p:txBody>
      </p:sp>
      <p:sp>
        <p:nvSpPr>
          <p:cNvPr id="6" name="Slide Number Placeholder 5">
            <a:extLst>
              <a:ext uri="{FF2B5EF4-FFF2-40B4-BE49-F238E27FC236}">
                <a16:creationId xmlns:a16="http://schemas.microsoft.com/office/drawing/2014/main" id="{3976458C-F581-C4DE-0D60-5EF0ADB63F5F}"/>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4" name="Rectangle 1">
            <a:extLst>
              <a:ext uri="{FF2B5EF4-FFF2-40B4-BE49-F238E27FC236}">
                <a16:creationId xmlns:a16="http://schemas.microsoft.com/office/drawing/2014/main" id="{C69A8812-02AC-6312-9C0B-8893D1136A50}"/>
              </a:ext>
            </a:extLst>
          </p:cNvPr>
          <p:cNvSpPr>
            <a:spLocks noGrp="1" noChangeArrowheads="1"/>
          </p:cNvSpPr>
          <p:nvPr>
            <p:ph type="body" sz="quarter" idx="13"/>
          </p:nvPr>
        </p:nvSpPr>
        <p:spPr bwMode="auto">
          <a:xfrm>
            <a:off x="254052" y="1200282"/>
            <a:ext cx="8635896" cy="338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fontAlgn="base">
              <a:spcAft>
                <a:spcPct val="0"/>
              </a:spcAft>
            </a:pPr>
            <a:endParaRPr lang="en-US" altLang="en-US" sz="1800" dirty="0"/>
          </a:p>
          <a:p>
            <a:pPr fontAlgn="base">
              <a:spcAft>
                <a:spcPct val="0"/>
              </a:spcAft>
            </a:pPr>
            <a:r>
              <a:rPr lang="en-US" altLang="en-US" sz="1800" dirty="0" err="1"/>
              <a:t>Cải</a:t>
            </a:r>
            <a:r>
              <a:rPr lang="en-US" altLang="en-US" sz="1800" dirty="0"/>
              <a:t> </a:t>
            </a:r>
            <a:r>
              <a:rPr lang="en-US" altLang="en-US" sz="1800" dirty="0" err="1"/>
              <a:t>thiện</a:t>
            </a:r>
            <a:r>
              <a:rPr lang="en-US" altLang="en-US" sz="1800" dirty="0"/>
              <a:t> </a:t>
            </a:r>
            <a:r>
              <a:rPr lang="en-US" altLang="en-US" sz="1800" dirty="0" err="1"/>
              <a:t>khả</a:t>
            </a:r>
            <a:r>
              <a:rPr lang="en-US" altLang="en-US" sz="1800" dirty="0"/>
              <a:t> </a:t>
            </a:r>
            <a:r>
              <a:rPr lang="en-US" altLang="en-US" sz="1800" dirty="0" err="1"/>
              <a:t>năng</a:t>
            </a:r>
            <a:r>
              <a:rPr lang="en-US" altLang="en-US" sz="1800" dirty="0"/>
              <a:t> </a:t>
            </a:r>
            <a:r>
              <a:rPr lang="en-US" altLang="en-US" sz="1800" dirty="0" err="1"/>
              <a:t>truy</a:t>
            </a:r>
            <a:r>
              <a:rPr lang="en-US" altLang="en-US" sz="1800" dirty="0"/>
              <a:t> </a:t>
            </a:r>
            <a:r>
              <a:rPr lang="en-US" altLang="en-US" sz="1800" dirty="0" err="1"/>
              <a:t>xuất</a:t>
            </a:r>
            <a:r>
              <a:rPr lang="en-US" altLang="en-US" sz="1800" dirty="0"/>
              <a:t> </a:t>
            </a:r>
            <a:r>
              <a:rPr lang="en-US" altLang="en-US" sz="1800" dirty="0" err="1"/>
              <a:t>thông</a:t>
            </a:r>
            <a:r>
              <a:rPr lang="en-US" altLang="en-US" sz="1800" dirty="0"/>
              <a:t> tin </a:t>
            </a:r>
            <a:r>
              <a:rPr lang="en-US" altLang="en-US" sz="1800" dirty="0" err="1"/>
              <a:t>chính</a:t>
            </a:r>
            <a:r>
              <a:rPr lang="en-US" altLang="en-US" sz="1800" dirty="0"/>
              <a:t> </a:t>
            </a:r>
            <a:r>
              <a:rPr lang="en-US" altLang="en-US" sz="1800" dirty="0" err="1"/>
              <a:t>xác</a:t>
            </a:r>
            <a:r>
              <a:rPr lang="en-US" altLang="en-US" sz="1800" dirty="0"/>
              <a:t> </a:t>
            </a:r>
            <a:r>
              <a:rPr lang="en-US" altLang="en-US" sz="1800" dirty="0" err="1"/>
              <a:t>hơn</a:t>
            </a:r>
            <a:r>
              <a:rPr lang="en-US" altLang="en-US" sz="1800" dirty="0"/>
              <a:t> </a:t>
            </a:r>
            <a:r>
              <a:rPr lang="en-US" altLang="en-US" sz="1800" dirty="0" err="1"/>
              <a:t>trong</a:t>
            </a:r>
            <a:r>
              <a:rPr lang="en-US" altLang="en-US" sz="1800" dirty="0"/>
              <a:t> RA-VQA, </a:t>
            </a:r>
            <a:r>
              <a:rPr lang="en-US" altLang="en-US" sz="1800" dirty="0" err="1"/>
              <a:t>nơi</a:t>
            </a:r>
            <a:r>
              <a:rPr lang="en-US" altLang="en-US" sz="1800" dirty="0"/>
              <a:t> </a:t>
            </a:r>
            <a:r>
              <a:rPr lang="en-US" altLang="en-US" sz="1800" dirty="0" err="1"/>
              <a:t>thông</a:t>
            </a:r>
            <a:r>
              <a:rPr lang="en-US" altLang="en-US" sz="1800" dirty="0"/>
              <a:t> tin </a:t>
            </a:r>
            <a:r>
              <a:rPr lang="en-US" altLang="en-US" sz="1800" dirty="0" err="1"/>
              <a:t>từ</a:t>
            </a:r>
            <a:r>
              <a:rPr lang="en-US" altLang="en-US" sz="1800" dirty="0"/>
              <a:t> </a:t>
            </a:r>
            <a:r>
              <a:rPr lang="en-US" altLang="en-US" sz="1800" dirty="0" err="1"/>
              <a:t>hình</a:t>
            </a:r>
            <a:r>
              <a:rPr lang="en-US" altLang="en-US" sz="1800" dirty="0"/>
              <a:t> </a:t>
            </a:r>
            <a:r>
              <a:rPr lang="en-US" altLang="en-US" sz="1800" dirty="0" err="1"/>
              <a:t>ảnh</a:t>
            </a:r>
            <a:r>
              <a:rPr lang="en-US" altLang="en-US" sz="1800" dirty="0"/>
              <a:t> </a:t>
            </a:r>
            <a:r>
              <a:rPr lang="en-US" altLang="en-US" sz="1800" dirty="0" err="1"/>
              <a:t>và</a:t>
            </a:r>
            <a:r>
              <a:rPr lang="en-US" altLang="en-US" sz="1800" dirty="0"/>
              <a:t> </a:t>
            </a:r>
            <a:r>
              <a:rPr lang="en-US" altLang="en-US" sz="1800" dirty="0" err="1"/>
              <a:t>câu</a:t>
            </a:r>
            <a:r>
              <a:rPr lang="en-US" altLang="en-US" sz="1800" dirty="0"/>
              <a:t> </a:t>
            </a:r>
            <a:r>
              <a:rPr lang="en-US" altLang="en-US" sz="1800" dirty="0" err="1"/>
              <a:t>hỏi</a:t>
            </a:r>
            <a:r>
              <a:rPr lang="en-US" altLang="en-US" sz="1800" dirty="0"/>
              <a:t> </a:t>
            </a:r>
            <a:r>
              <a:rPr lang="en-US" altLang="en-US" sz="1800" dirty="0" err="1"/>
              <a:t>được</a:t>
            </a:r>
            <a:r>
              <a:rPr lang="en-US" altLang="en-US" sz="1800" dirty="0"/>
              <a:t> </a:t>
            </a:r>
            <a:r>
              <a:rPr lang="en-US" altLang="en-US" sz="1800" dirty="0" err="1"/>
              <a:t>kết</a:t>
            </a:r>
            <a:r>
              <a:rPr lang="en-US" altLang="en-US" sz="1800" dirty="0"/>
              <a:t> </a:t>
            </a:r>
            <a:r>
              <a:rPr lang="en-US" altLang="en-US" sz="1800" dirty="0" err="1"/>
              <a:t>hợp</a:t>
            </a:r>
            <a:r>
              <a:rPr lang="en-US" altLang="en-US" sz="1800" dirty="0"/>
              <a:t> </a:t>
            </a:r>
            <a:r>
              <a:rPr lang="en-US" altLang="en-US" sz="1800" dirty="0" err="1"/>
              <a:t>để</a:t>
            </a:r>
            <a:r>
              <a:rPr lang="en-US" altLang="en-US" sz="1800" dirty="0"/>
              <a:t> </a:t>
            </a:r>
            <a:r>
              <a:rPr lang="en-US" altLang="en-US" sz="1800" dirty="0" err="1"/>
              <a:t>tìm</a:t>
            </a:r>
            <a:r>
              <a:rPr lang="en-US" altLang="en-US" sz="1800" dirty="0"/>
              <a:t> </a:t>
            </a:r>
            <a:r>
              <a:rPr lang="en-US" altLang="en-US" sz="1800" dirty="0" err="1"/>
              <a:t>kiếm</a:t>
            </a:r>
            <a:r>
              <a:rPr lang="en-US" altLang="en-US" sz="1800" dirty="0"/>
              <a:t> </a:t>
            </a:r>
            <a:r>
              <a:rPr lang="en-US" altLang="en-US" sz="1800" dirty="0" err="1"/>
              <a:t>tài</a:t>
            </a:r>
            <a:r>
              <a:rPr lang="en-US" altLang="en-US" sz="1800" dirty="0"/>
              <a:t> </a:t>
            </a:r>
            <a:r>
              <a:rPr lang="en-US" altLang="en-US" sz="1800" dirty="0" err="1"/>
              <a:t>liệu</a:t>
            </a:r>
            <a:r>
              <a:rPr lang="en-US" altLang="en-US" sz="1800" dirty="0"/>
              <a:t> </a:t>
            </a:r>
            <a:r>
              <a:rPr lang="en-US" altLang="en-US" sz="1800" dirty="0" err="1"/>
              <a:t>phù</a:t>
            </a:r>
            <a:r>
              <a:rPr lang="en-US" altLang="en-US" sz="1800" dirty="0"/>
              <a:t> </a:t>
            </a:r>
            <a:r>
              <a:rPr lang="en-US" altLang="en-US" sz="1800" dirty="0" err="1"/>
              <a:t>hợp</a:t>
            </a:r>
            <a:r>
              <a:rPr lang="en-US" altLang="en-US" sz="1800" dirty="0"/>
              <a:t> </a:t>
            </a:r>
            <a:r>
              <a:rPr lang="en-US" altLang="en-US" sz="1800" dirty="0" err="1"/>
              <a:t>từ</a:t>
            </a:r>
            <a:r>
              <a:rPr lang="en-US" altLang="en-US" sz="1800" dirty="0"/>
              <a:t> </a:t>
            </a:r>
            <a:r>
              <a:rPr lang="en-US" altLang="en-US" sz="1800" dirty="0" err="1"/>
              <a:t>cơ</a:t>
            </a:r>
            <a:r>
              <a:rPr lang="en-US" altLang="en-US" sz="1800" dirty="0"/>
              <a:t> </a:t>
            </a:r>
            <a:r>
              <a:rPr lang="en-US" altLang="en-US" sz="1800" dirty="0" err="1"/>
              <a:t>sở</a:t>
            </a:r>
            <a:r>
              <a:rPr lang="en-US" altLang="en-US" sz="1800" dirty="0"/>
              <a:t> </a:t>
            </a:r>
            <a:r>
              <a:rPr lang="en-US" altLang="en-US" sz="1800" dirty="0" err="1"/>
              <a:t>dữ</a:t>
            </a:r>
            <a:r>
              <a:rPr lang="en-US" altLang="en-US" sz="1800" dirty="0"/>
              <a:t> </a:t>
            </a:r>
            <a:r>
              <a:rPr lang="en-US" altLang="en-US" sz="1800" dirty="0" err="1"/>
              <a:t>liệu</a:t>
            </a:r>
            <a:r>
              <a:rPr lang="en-US" altLang="en-US" sz="1800" dirty="0"/>
              <a:t> </a:t>
            </a:r>
            <a:r>
              <a:rPr lang="en-US" altLang="en-US" sz="1800" dirty="0" err="1"/>
              <a:t>bên</a:t>
            </a:r>
            <a:r>
              <a:rPr lang="en-US" altLang="en-US" sz="1800" dirty="0"/>
              <a:t> </a:t>
            </a:r>
            <a:r>
              <a:rPr lang="en-US" altLang="en-US" sz="1800" dirty="0" err="1"/>
              <a:t>ngoài</a:t>
            </a:r>
            <a:r>
              <a:rPr lang="en-US" altLang="en-US" sz="1800" dirty="0"/>
              <a:t>.</a:t>
            </a:r>
          </a:p>
          <a:p>
            <a:pPr fontAlgn="base">
              <a:spcAft>
                <a:spcPct val="0"/>
              </a:spcAft>
            </a:pPr>
            <a:r>
              <a:rPr lang="en-US" altLang="en-US" sz="1800" b="1" dirty="0" err="1"/>
              <a:t>Điểm</a:t>
            </a:r>
            <a:r>
              <a:rPr lang="en-US" altLang="en-US" sz="1800" b="1" dirty="0"/>
              <a:t> </a:t>
            </a:r>
            <a:r>
              <a:rPr lang="en-US" altLang="en-US" sz="1800" b="1" dirty="0" err="1"/>
              <a:t>mới</a:t>
            </a:r>
            <a:r>
              <a:rPr lang="en-US" altLang="en-US" sz="1800" b="1" dirty="0"/>
              <a:t> </a:t>
            </a:r>
            <a:r>
              <a:rPr lang="en-US" altLang="en-US" sz="1800" b="1" dirty="0" err="1"/>
              <a:t>của</a:t>
            </a:r>
            <a:r>
              <a:rPr lang="en-US" altLang="en-US" sz="1800" b="1" dirty="0"/>
              <a:t> FLMR:</a:t>
            </a:r>
          </a:p>
          <a:p>
            <a:pPr lvl="1" fontAlgn="base">
              <a:spcAft>
                <a:spcPct val="0"/>
              </a:spcAft>
            </a:pPr>
            <a:r>
              <a:rPr lang="en-US" altLang="en-US" sz="1500" dirty="0" err="1"/>
              <a:t>Sử</a:t>
            </a:r>
            <a:r>
              <a:rPr lang="en-US" altLang="en-US" sz="1500" dirty="0"/>
              <a:t> </a:t>
            </a:r>
            <a:r>
              <a:rPr lang="en-US" altLang="en-US" sz="1500" dirty="0" err="1"/>
              <a:t>dụng</a:t>
            </a:r>
            <a:r>
              <a:rPr lang="en-US" altLang="en-US" sz="1500" dirty="0"/>
              <a:t> embedding </a:t>
            </a:r>
            <a:r>
              <a:rPr lang="en-US" altLang="en-US" sz="1500" dirty="0" err="1"/>
              <a:t>đa</a:t>
            </a:r>
            <a:r>
              <a:rPr lang="en-US" altLang="en-US" sz="1500" dirty="0"/>
              <a:t> </a:t>
            </a:r>
            <a:r>
              <a:rPr lang="en-US" altLang="en-US" sz="1500" dirty="0" err="1"/>
              <a:t>chiều</a:t>
            </a:r>
            <a:r>
              <a:rPr lang="en-US" altLang="en-US" sz="1500" dirty="0"/>
              <a:t> ở </a:t>
            </a:r>
            <a:r>
              <a:rPr lang="en-US" altLang="en-US" sz="1500" dirty="0" err="1"/>
              <a:t>cấp</a:t>
            </a:r>
            <a:r>
              <a:rPr lang="en-US" altLang="en-US" sz="1500" dirty="0"/>
              <a:t> </a:t>
            </a:r>
            <a:r>
              <a:rPr lang="en-US" altLang="en-US" sz="1500" dirty="0" err="1"/>
              <a:t>độ</a:t>
            </a:r>
            <a:r>
              <a:rPr lang="en-US" altLang="en-US" sz="1500" dirty="0"/>
              <a:t> token (token-level embeddings) </a:t>
            </a:r>
            <a:r>
              <a:rPr lang="en-US" altLang="en-US" sz="1500" dirty="0" err="1"/>
              <a:t>thay</a:t>
            </a:r>
            <a:r>
              <a:rPr lang="en-US" altLang="en-US" sz="1500" dirty="0"/>
              <a:t> </a:t>
            </a:r>
            <a:r>
              <a:rPr lang="en-US" altLang="en-US" sz="1500" dirty="0" err="1"/>
              <a:t>vì</a:t>
            </a:r>
            <a:r>
              <a:rPr lang="en-US" altLang="en-US" sz="1500" dirty="0"/>
              <a:t> </a:t>
            </a:r>
            <a:r>
              <a:rPr lang="en-US" altLang="en-US" sz="1500" dirty="0" err="1"/>
              <a:t>các</a:t>
            </a:r>
            <a:r>
              <a:rPr lang="en-US" altLang="en-US" sz="1500" dirty="0"/>
              <a:t> embedding </a:t>
            </a:r>
            <a:r>
              <a:rPr lang="en-US" altLang="en-US" sz="1500" dirty="0" err="1"/>
              <a:t>một</a:t>
            </a:r>
            <a:r>
              <a:rPr lang="en-US" altLang="en-US" sz="1500" dirty="0"/>
              <a:t> </a:t>
            </a:r>
            <a:r>
              <a:rPr lang="en-US" altLang="en-US" sz="1500" dirty="0" err="1"/>
              <a:t>chiều</a:t>
            </a:r>
            <a:r>
              <a:rPr lang="en-US" altLang="en-US" sz="1500" dirty="0"/>
              <a:t>.</a:t>
            </a:r>
          </a:p>
          <a:p>
            <a:pPr lvl="1" fontAlgn="base">
              <a:spcAft>
                <a:spcPct val="0"/>
              </a:spcAft>
            </a:pPr>
            <a:r>
              <a:rPr lang="en-US" altLang="en-US" sz="1500" dirty="0" err="1"/>
              <a:t>Căn</a:t>
            </a:r>
            <a:r>
              <a:rPr lang="en-US" altLang="en-US" sz="1500" dirty="0"/>
              <a:t> </a:t>
            </a:r>
            <a:r>
              <a:rPr lang="en-US" altLang="en-US" sz="1500" dirty="0" err="1"/>
              <a:t>chỉnh</a:t>
            </a:r>
            <a:r>
              <a:rPr lang="en-US" altLang="en-US" sz="1500" dirty="0"/>
              <a:t> (align) </a:t>
            </a:r>
            <a:r>
              <a:rPr lang="en-US" altLang="en-US" sz="1500" dirty="0" err="1"/>
              <a:t>giữa</a:t>
            </a:r>
            <a:r>
              <a:rPr lang="en-US" altLang="en-US" sz="1500" dirty="0"/>
              <a:t> </a:t>
            </a:r>
            <a:r>
              <a:rPr lang="en-US" altLang="en-US" sz="1500" dirty="0" err="1"/>
              <a:t>mô</a:t>
            </a:r>
            <a:r>
              <a:rPr lang="en-US" altLang="en-US" sz="1500" dirty="0"/>
              <a:t> </a:t>
            </a:r>
            <a:r>
              <a:rPr lang="en-US" altLang="en-US" sz="1500" dirty="0" err="1"/>
              <a:t>hình</a:t>
            </a:r>
            <a:r>
              <a:rPr lang="en-US" altLang="en-US" sz="1500" dirty="0"/>
              <a:t> </a:t>
            </a:r>
            <a:r>
              <a:rPr lang="en-US" altLang="en-US" sz="1500" dirty="0" err="1"/>
              <a:t>thị</a:t>
            </a:r>
            <a:r>
              <a:rPr lang="en-US" altLang="en-US" sz="1500" dirty="0"/>
              <a:t> </a:t>
            </a:r>
            <a:r>
              <a:rPr lang="en-US" altLang="en-US" sz="1500" dirty="0" err="1"/>
              <a:t>giác</a:t>
            </a:r>
            <a:r>
              <a:rPr lang="en-US" altLang="en-US" sz="1500" dirty="0"/>
              <a:t> </a:t>
            </a:r>
            <a:r>
              <a:rPr lang="en-US" altLang="en-US" sz="1500" dirty="0" err="1"/>
              <a:t>và</a:t>
            </a:r>
            <a:r>
              <a:rPr lang="en-US" altLang="en-US" sz="1500" dirty="0"/>
              <a:t> </a:t>
            </a:r>
            <a:r>
              <a:rPr lang="en-US" altLang="en-US" sz="1500" dirty="0" err="1"/>
              <a:t>mô</a:t>
            </a:r>
            <a:r>
              <a:rPr lang="en-US" altLang="en-US" sz="1500" dirty="0"/>
              <a:t> </a:t>
            </a:r>
            <a:r>
              <a:rPr lang="en-US" altLang="en-US" sz="1500" dirty="0" err="1"/>
              <a:t>hình</a:t>
            </a:r>
            <a:r>
              <a:rPr lang="en-US" altLang="en-US" sz="1500" dirty="0"/>
              <a:t> </a:t>
            </a:r>
            <a:r>
              <a:rPr lang="en-US" altLang="en-US" sz="1500" dirty="0" err="1"/>
              <a:t>ngôn</a:t>
            </a:r>
            <a:r>
              <a:rPr lang="en-US" altLang="en-US" sz="1500" dirty="0"/>
              <a:t> </a:t>
            </a:r>
            <a:r>
              <a:rPr lang="en-US" altLang="en-US" sz="1500" dirty="0" err="1"/>
              <a:t>ngữ</a:t>
            </a:r>
            <a:r>
              <a:rPr lang="en-US" altLang="en-US" sz="1500" dirty="0"/>
              <a:t> </a:t>
            </a:r>
            <a:r>
              <a:rPr lang="en-US" altLang="en-US" sz="1500" dirty="0" err="1"/>
              <a:t>để</a:t>
            </a:r>
            <a:r>
              <a:rPr lang="en-US" altLang="en-US" sz="1500" dirty="0"/>
              <a:t> </a:t>
            </a:r>
            <a:r>
              <a:rPr lang="en-US" altLang="en-US" sz="1500" dirty="0" err="1"/>
              <a:t>kết</a:t>
            </a:r>
            <a:r>
              <a:rPr lang="en-US" altLang="en-US" sz="1500" dirty="0"/>
              <a:t> </a:t>
            </a:r>
            <a:r>
              <a:rPr lang="en-US" altLang="en-US" sz="1500" dirty="0" err="1"/>
              <a:t>hợp</a:t>
            </a:r>
            <a:r>
              <a:rPr lang="en-US" altLang="en-US" sz="1500" dirty="0"/>
              <a:t> </a:t>
            </a:r>
            <a:r>
              <a:rPr lang="en-US" altLang="en-US" sz="1500" dirty="0" err="1"/>
              <a:t>thông</a:t>
            </a:r>
            <a:r>
              <a:rPr lang="en-US" altLang="en-US" sz="1500" dirty="0"/>
              <a:t> tin </a:t>
            </a:r>
            <a:r>
              <a:rPr lang="en-US" altLang="en-US" sz="1500" dirty="0" err="1"/>
              <a:t>từ</a:t>
            </a:r>
            <a:r>
              <a:rPr lang="en-US" altLang="en-US" sz="1500" dirty="0"/>
              <a:t> </a:t>
            </a:r>
            <a:r>
              <a:rPr lang="en-US" altLang="en-US" sz="1500" dirty="0" err="1"/>
              <a:t>cả</a:t>
            </a:r>
            <a:r>
              <a:rPr lang="en-US" altLang="en-US" sz="1500" dirty="0"/>
              <a:t> </a:t>
            </a:r>
            <a:r>
              <a:rPr lang="en-US" altLang="en-US" sz="1500" dirty="0" err="1"/>
              <a:t>văn</a:t>
            </a:r>
            <a:r>
              <a:rPr lang="en-US" altLang="en-US" sz="1500" dirty="0"/>
              <a:t> </a:t>
            </a:r>
            <a:r>
              <a:rPr lang="en-US" altLang="en-US" sz="1500" dirty="0" err="1"/>
              <a:t>bản</a:t>
            </a:r>
            <a:r>
              <a:rPr lang="en-US" altLang="en-US" sz="1500" dirty="0"/>
              <a:t> </a:t>
            </a:r>
            <a:r>
              <a:rPr lang="en-US" altLang="en-US" sz="1500" dirty="0" err="1"/>
              <a:t>và</a:t>
            </a:r>
            <a:r>
              <a:rPr lang="en-US" altLang="en-US" sz="1500" dirty="0"/>
              <a:t> </a:t>
            </a:r>
            <a:r>
              <a:rPr lang="en-US" altLang="en-US" sz="1500" dirty="0" err="1"/>
              <a:t>hình</a:t>
            </a:r>
            <a:r>
              <a:rPr lang="en-US" altLang="en-US" sz="1500" dirty="0"/>
              <a:t> </a:t>
            </a:r>
            <a:r>
              <a:rPr lang="en-US" altLang="en-US" sz="1500" dirty="0" err="1"/>
              <a:t>ảnh</a:t>
            </a:r>
            <a:r>
              <a:rPr lang="en-US" altLang="en-US" sz="1500" dirty="0"/>
              <a:t>.</a:t>
            </a:r>
          </a:p>
          <a:p>
            <a:pPr lvl="1" fontAlgn="base">
              <a:spcAft>
                <a:spcPct val="0"/>
              </a:spcAft>
            </a:pPr>
            <a:r>
              <a:rPr lang="en-US" altLang="en-US" sz="1500" dirty="0" err="1"/>
              <a:t>Áp</a:t>
            </a:r>
            <a:r>
              <a:rPr lang="en-US" altLang="en-US" sz="1500" dirty="0"/>
              <a:t> </a:t>
            </a:r>
            <a:r>
              <a:rPr lang="en-US" altLang="en-US" sz="1500" dirty="0" err="1"/>
              <a:t>dụng</a:t>
            </a:r>
            <a:r>
              <a:rPr lang="en-US" altLang="en-US" sz="1500" dirty="0"/>
              <a:t> </a:t>
            </a:r>
            <a:r>
              <a:rPr lang="en-US" altLang="en-US" sz="1500" dirty="0" err="1"/>
              <a:t>cơ</a:t>
            </a:r>
            <a:r>
              <a:rPr lang="en-US" altLang="en-US" sz="1500" dirty="0"/>
              <a:t> </a:t>
            </a:r>
            <a:r>
              <a:rPr lang="en-US" altLang="en-US" sz="1500" dirty="0" err="1"/>
              <a:t>chế</a:t>
            </a:r>
            <a:r>
              <a:rPr lang="en-US" altLang="en-US" sz="1500" dirty="0"/>
              <a:t> </a:t>
            </a:r>
            <a:r>
              <a:rPr lang="en-US" altLang="en-US" sz="1500" dirty="0" err="1"/>
              <a:t>tương</a:t>
            </a:r>
            <a:r>
              <a:rPr lang="en-US" altLang="en-US" sz="1500" dirty="0"/>
              <a:t> </a:t>
            </a:r>
            <a:r>
              <a:rPr lang="en-US" altLang="en-US" sz="1500" dirty="0" err="1"/>
              <a:t>tác</a:t>
            </a:r>
            <a:r>
              <a:rPr lang="en-US" altLang="en-US" sz="1500" dirty="0"/>
              <a:t> </a:t>
            </a:r>
            <a:r>
              <a:rPr lang="en-US" altLang="en-US" sz="1500" dirty="0" err="1"/>
              <a:t>muộn</a:t>
            </a:r>
            <a:r>
              <a:rPr lang="en-US" altLang="en-US" sz="1500" dirty="0"/>
              <a:t> (late interaction) </a:t>
            </a:r>
            <a:r>
              <a:rPr lang="en-US" altLang="en-US" sz="1500" dirty="0" err="1"/>
              <a:t>để</a:t>
            </a:r>
            <a:r>
              <a:rPr lang="en-US" altLang="en-US" sz="1500" dirty="0"/>
              <a:t> </a:t>
            </a:r>
            <a:r>
              <a:rPr lang="en-US" altLang="en-US" sz="1500" dirty="0" err="1"/>
              <a:t>tính</a:t>
            </a:r>
            <a:r>
              <a:rPr lang="en-US" altLang="en-US" sz="1500" dirty="0"/>
              <a:t> </a:t>
            </a:r>
            <a:r>
              <a:rPr lang="en-US" altLang="en-US" sz="1500" dirty="0" err="1"/>
              <a:t>điểm</a:t>
            </a:r>
            <a:r>
              <a:rPr lang="en-US" altLang="en-US" sz="1500" dirty="0"/>
              <a:t> </a:t>
            </a:r>
            <a:r>
              <a:rPr lang="en-US" altLang="en-US" sz="1500" dirty="0" err="1"/>
              <a:t>liên</a:t>
            </a:r>
            <a:r>
              <a:rPr lang="en-US" altLang="en-US" sz="1500" dirty="0"/>
              <a:t> </a:t>
            </a:r>
            <a:r>
              <a:rPr lang="en-US" altLang="en-US" sz="1500" dirty="0" err="1"/>
              <a:t>quan</a:t>
            </a:r>
            <a:r>
              <a:rPr lang="en-US" altLang="en-US" sz="1500" dirty="0"/>
              <a:t> (relevance scores) </a:t>
            </a:r>
            <a:r>
              <a:rPr lang="en-US" altLang="en-US" sz="1500" dirty="0" err="1"/>
              <a:t>giữa</a:t>
            </a:r>
            <a:r>
              <a:rPr lang="en-US" altLang="en-US" sz="1500" dirty="0"/>
              <a:t> </a:t>
            </a:r>
            <a:r>
              <a:rPr lang="en-US" altLang="en-US" sz="1500" dirty="0" err="1"/>
              <a:t>truy</a:t>
            </a:r>
            <a:r>
              <a:rPr lang="en-US" altLang="en-US" sz="1500" dirty="0"/>
              <a:t> </a:t>
            </a:r>
            <a:r>
              <a:rPr lang="en-US" altLang="en-US" sz="1500" dirty="0" err="1"/>
              <a:t>vấn</a:t>
            </a:r>
            <a:r>
              <a:rPr lang="en-US" altLang="en-US" sz="1500" dirty="0"/>
              <a:t> </a:t>
            </a:r>
            <a:r>
              <a:rPr lang="en-US" altLang="en-US" sz="1500" dirty="0" err="1"/>
              <a:t>và</a:t>
            </a:r>
            <a:r>
              <a:rPr lang="en-US" altLang="en-US" sz="1500" dirty="0"/>
              <a:t> </a:t>
            </a:r>
            <a:r>
              <a:rPr lang="en-US" altLang="en-US" sz="1500" dirty="0" err="1"/>
              <a:t>tài</a:t>
            </a:r>
            <a:r>
              <a:rPr lang="en-US" altLang="en-US" sz="1500" dirty="0"/>
              <a:t> </a:t>
            </a:r>
            <a:r>
              <a:rPr lang="en-US" altLang="en-US" sz="1500" dirty="0" err="1"/>
              <a:t>liệu</a:t>
            </a:r>
            <a:r>
              <a:rPr lang="en-US" altLang="en-US" sz="1500" dirty="0"/>
              <a:t>.</a:t>
            </a:r>
          </a:p>
          <a:p>
            <a:pPr fontAlgn="base">
              <a:spcAft>
                <a:spcPct val="0"/>
              </a:spcAft>
            </a:pPr>
            <a:endParaRPr lang="en-US" altLang="en-US" sz="1800" dirty="0"/>
          </a:p>
        </p:txBody>
      </p:sp>
    </p:spTree>
    <p:extLst>
      <p:ext uri="{BB962C8B-B14F-4D97-AF65-F5344CB8AC3E}">
        <p14:creationId xmlns:p14="http://schemas.microsoft.com/office/powerpoint/2010/main" val="1662391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38EC2-0895-256A-8F2D-8F4CE9AEEE6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B735F5-DC24-41BC-FD78-16F677FFDF64}"/>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83E63E7-A2A7-EE7A-1883-22442D25D263}"/>
              </a:ext>
            </a:extLst>
          </p:cNvPr>
          <p:cNvSpPr>
            <a:spLocks noGrp="1"/>
          </p:cNvSpPr>
          <p:nvPr>
            <p:ph type="title"/>
          </p:nvPr>
        </p:nvSpPr>
        <p:spPr/>
        <p:txBody>
          <a:bodyPr/>
          <a:lstStyle/>
          <a:p>
            <a:r>
              <a:rPr lang="en-GB" dirty="0"/>
              <a:t>T</a:t>
            </a:r>
            <a:r>
              <a:rPr lang="en-US" dirty="0" err="1"/>
              <a:t>ổng</a:t>
            </a:r>
            <a:r>
              <a:rPr lang="en-US" dirty="0"/>
              <a:t> </a:t>
            </a:r>
            <a:r>
              <a:rPr lang="en-US" dirty="0" err="1"/>
              <a:t>quan</a:t>
            </a:r>
            <a:r>
              <a:rPr lang="en-US" dirty="0"/>
              <a:t> </a:t>
            </a:r>
            <a:r>
              <a:rPr lang="en-US" dirty="0" err="1"/>
              <a:t>về</a:t>
            </a:r>
            <a:r>
              <a:rPr lang="en-US" dirty="0"/>
              <a:t> Visual Question Answering (VQA)</a:t>
            </a:r>
          </a:p>
        </p:txBody>
      </p:sp>
      <p:sp>
        <p:nvSpPr>
          <p:cNvPr id="5" name="TextBox 4">
            <a:extLst>
              <a:ext uri="{FF2B5EF4-FFF2-40B4-BE49-F238E27FC236}">
                <a16:creationId xmlns:a16="http://schemas.microsoft.com/office/drawing/2014/main" id="{E0B9FC07-1B65-CA57-A8C0-60B217D85348}"/>
              </a:ext>
            </a:extLst>
          </p:cNvPr>
          <p:cNvSpPr txBox="1"/>
          <p:nvPr/>
        </p:nvSpPr>
        <p:spPr>
          <a:xfrm>
            <a:off x="235077" y="1035170"/>
            <a:ext cx="8689707" cy="923330"/>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Visual Question Answering (VQA) </a:t>
            </a:r>
            <a:r>
              <a:rPr lang="en-US" dirty="0" err="1">
                <a:latin typeface="Calibri" panose="020F0502020204030204" pitchFamily="34" charset="0"/>
                <a:ea typeface="Calibri" panose="020F0502020204030204" pitchFamily="34" charset="0"/>
                <a:cs typeface="Times New Roman" panose="02020603050405020304" pitchFamily="18" charset="0"/>
              </a:rPr>
              <a:t>là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một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bài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toán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kết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hợp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giữa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Xử</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lí</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ngôn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ngữ</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tự</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nhiên</a:t>
            </a:r>
            <a:r>
              <a:rPr lang="en-US" b="1" dirty="0">
                <a:latin typeface="Calibri" panose="020F0502020204030204" pitchFamily="34" charset="0"/>
                <a:ea typeface="Calibri" panose="020F0502020204030204" pitchFamily="34" charset="0"/>
                <a:cs typeface="Times New Roman" panose="02020603050405020304" pitchFamily="18" charset="0"/>
              </a:rPr>
              <a:t> (NLP),</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Thị</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giác</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máy</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tính</a:t>
            </a:r>
            <a:r>
              <a:rPr lang="en-US" b="1" dirty="0">
                <a:latin typeface="Calibri" panose="020F0502020204030204" pitchFamily="34" charset="0"/>
                <a:ea typeface="Calibri" panose="020F0502020204030204" pitchFamily="34" charset="0"/>
                <a:cs typeface="Times New Roman" panose="02020603050405020304" pitchFamily="18" charset="0"/>
              </a:rPr>
              <a:t> (Computer Vision) </a:t>
            </a:r>
            <a:r>
              <a:rPr lang="en-US" dirty="0" err="1">
                <a:latin typeface="Calibri" panose="020F0502020204030204" pitchFamily="34" charset="0"/>
                <a:ea typeface="Calibri" panose="020F0502020204030204" pitchFamily="34" charset="0"/>
                <a:cs typeface="Times New Roman" panose="02020603050405020304" pitchFamily="18" charset="0"/>
              </a:rPr>
              <a:t>và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Truy</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xuất</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thông</a:t>
            </a:r>
            <a:r>
              <a:rPr lang="en-US" b="1" dirty="0">
                <a:latin typeface="Calibri" panose="020F0502020204030204" pitchFamily="34" charset="0"/>
                <a:ea typeface="Calibri" panose="020F0502020204030204" pitchFamily="34" charset="0"/>
                <a:cs typeface="Times New Roman" panose="02020603050405020304" pitchFamily="18" charset="0"/>
              </a:rPr>
              <a:t> tin (Information Retrieval). </a:t>
            </a:r>
            <a:r>
              <a:rPr lang="en-US" dirty="0" err="1">
                <a:latin typeface="Calibri" panose="020F0502020204030204" pitchFamily="34" charset="0"/>
                <a:ea typeface="Calibri" panose="020F0502020204030204" pitchFamily="34" charset="0"/>
                <a:cs typeface="Times New Roman" panose="02020603050405020304" pitchFamily="18" charset="0"/>
              </a:rPr>
              <a:t>Mục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tiêu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của</a:t>
            </a:r>
            <a:r>
              <a:rPr lang="en-US" dirty="0">
                <a:latin typeface="Calibri" panose="020F0502020204030204" pitchFamily="34" charset="0"/>
                <a:ea typeface="Calibri" panose="020F0502020204030204" pitchFamily="34" charset="0"/>
                <a:cs typeface="Times New Roman" panose="02020603050405020304" pitchFamily="18" charset="0"/>
              </a:rPr>
              <a:t> VQA </a:t>
            </a:r>
            <a:r>
              <a:rPr lang="en-US" dirty="0" err="1">
                <a:latin typeface="Calibri" panose="020F0502020204030204" pitchFamily="34" charset="0"/>
                <a:ea typeface="Calibri" panose="020F0502020204030204" pitchFamily="34" charset="0"/>
                <a:cs typeface="Times New Roman" panose="02020603050405020304" pitchFamily="18" charset="0"/>
              </a:rPr>
              <a:t>là</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trả</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lời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các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câu</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hỏi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dựa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trên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nội</a:t>
            </a:r>
            <a:r>
              <a:rPr lang="en-US" dirty="0">
                <a:latin typeface="Calibri" panose="020F0502020204030204" pitchFamily="34" charset="0"/>
                <a:ea typeface="Calibri" panose="020F0502020204030204" pitchFamily="34" charset="0"/>
                <a:cs typeface="Times New Roman" panose="02020603050405020304" pitchFamily="18" charset="0"/>
              </a:rPr>
              <a:t> dung </a:t>
            </a:r>
            <a:r>
              <a:rPr lang="en-US" dirty="0" err="1">
                <a:latin typeface="Calibri" panose="020F0502020204030204" pitchFamily="34" charset="0"/>
                <a:ea typeface="Calibri" panose="020F0502020204030204" pitchFamily="34" charset="0"/>
                <a:cs typeface="Times New Roman" panose="02020603050405020304" pitchFamily="18" charset="0"/>
              </a:rPr>
              <a:t>của</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hình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ảnh</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en-US" dirty="0"/>
          </a:p>
        </p:txBody>
      </p:sp>
      <p:pic>
        <p:nvPicPr>
          <p:cNvPr id="6" name="Picture 5" descr="Vision-Language Models: How They Work &amp; Overcoming Key Challenges | Encord">
            <a:extLst>
              <a:ext uri="{FF2B5EF4-FFF2-40B4-BE49-F238E27FC236}">
                <a16:creationId xmlns:a16="http://schemas.microsoft.com/office/drawing/2014/main" id="{DE9181FC-F780-774B-2BB9-EE6B14E42C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474" y="1958500"/>
            <a:ext cx="7026912" cy="2734940"/>
          </a:xfrm>
          <a:prstGeom prst="rect">
            <a:avLst/>
          </a:prstGeom>
          <a:noFill/>
          <a:ln>
            <a:noFill/>
          </a:ln>
        </p:spPr>
      </p:pic>
      <p:sp>
        <p:nvSpPr>
          <p:cNvPr id="7" name="TextBox 6">
            <a:extLst>
              <a:ext uri="{FF2B5EF4-FFF2-40B4-BE49-F238E27FC236}">
                <a16:creationId xmlns:a16="http://schemas.microsoft.com/office/drawing/2014/main" id="{C1DEF58E-DFB0-6D1F-65E8-BC6941E450C0}"/>
              </a:ext>
            </a:extLst>
          </p:cNvPr>
          <p:cNvSpPr txBox="1"/>
          <p:nvPr/>
        </p:nvSpPr>
        <p:spPr>
          <a:xfrm>
            <a:off x="9706734" y="3663891"/>
            <a:ext cx="3831498" cy="1200329"/>
          </a:xfrm>
          <a:prstGeom prst="rect">
            <a:avLst/>
          </a:prstGeom>
          <a:noFill/>
        </p:spPr>
        <p:txBody>
          <a:bodyPr wrap="none" rtlCol="0">
            <a:spAutoFit/>
          </a:bodyPr>
          <a:lstStyle/>
          <a:p>
            <a:r>
              <a:rPr lang="en-US" b="1" dirty="0"/>
              <a:t>Thành </a:t>
            </a:r>
            <a:r>
              <a:rPr lang="en-US" b="1" dirty="0" err="1"/>
              <a:t>phần</a:t>
            </a:r>
            <a:r>
              <a:rPr lang="en-US" b="1" dirty="0"/>
              <a:t> </a:t>
            </a:r>
            <a:r>
              <a:rPr lang="en-US" b="1" dirty="0" err="1"/>
              <a:t>chính</a:t>
            </a:r>
            <a:r>
              <a:rPr lang="en-US" b="1" dirty="0"/>
              <a:t>: </a:t>
            </a:r>
            <a:r>
              <a:rPr lang="en-US" dirty="0" err="1"/>
              <a:t>Gồm</a:t>
            </a:r>
            <a:r>
              <a:rPr lang="en-US" dirty="0"/>
              <a:t> 3 </a:t>
            </a:r>
            <a:r>
              <a:rPr lang="en-US" dirty="0" err="1"/>
              <a:t>thành</a:t>
            </a:r>
            <a:r>
              <a:rPr lang="en-US" dirty="0"/>
              <a:t> </a:t>
            </a:r>
            <a:r>
              <a:rPr lang="en-US" dirty="0" err="1"/>
              <a:t>phần</a:t>
            </a:r>
            <a:r>
              <a:rPr lang="en-US" dirty="0"/>
              <a:t>:</a:t>
            </a:r>
          </a:p>
          <a:p>
            <a:pPr marL="742950" lvl="1" indent="-285750">
              <a:buFont typeface="Arial" panose="020B0604020202020204" pitchFamily="34" charset="0"/>
              <a:buChar char="•"/>
            </a:pPr>
            <a:r>
              <a:rPr lang="en-US" b="1" dirty="0"/>
              <a:t>Vision Encoder</a:t>
            </a:r>
          </a:p>
          <a:p>
            <a:pPr marL="742950" lvl="1" indent="-285750">
              <a:buFont typeface="Arial" panose="020B0604020202020204" pitchFamily="34" charset="0"/>
              <a:buChar char="•"/>
            </a:pPr>
            <a:r>
              <a:rPr lang="en-US" b="1" dirty="0"/>
              <a:t>Language Model</a:t>
            </a:r>
          </a:p>
          <a:p>
            <a:pPr marL="742950" lvl="1" indent="-285750">
              <a:buFont typeface="Arial" panose="020B0604020202020204" pitchFamily="34" charset="0"/>
              <a:buChar char="•"/>
            </a:pPr>
            <a:r>
              <a:rPr lang="en-US" b="1" dirty="0"/>
              <a:t>Connector/Adapter</a:t>
            </a:r>
          </a:p>
        </p:txBody>
      </p:sp>
      <p:sp>
        <p:nvSpPr>
          <p:cNvPr id="4" name="Arrow: Right 3">
            <a:extLst>
              <a:ext uri="{FF2B5EF4-FFF2-40B4-BE49-F238E27FC236}">
                <a16:creationId xmlns:a16="http://schemas.microsoft.com/office/drawing/2014/main" id="{41CEC358-5CB0-CC13-15E8-27537D65366C}"/>
              </a:ext>
            </a:extLst>
          </p:cNvPr>
          <p:cNvSpPr/>
          <p:nvPr/>
        </p:nvSpPr>
        <p:spPr>
          <a:xfrm>
            <a:off x="69571" y="5293925"/>
            <a:ext cx="618767" cy="29563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6FA5B62C-9129-C9A3-7563-2E63FF1810A2}"/>
              </a:ext>
            </a:extLst>
          </p:cNvPr>
          <p:cNvSpPr txBox="1"/>
          <p:nvPr/>
        </p:nvSpPr>
        <p:spPr>
          <a:xfrm>
            <a:off x="688338" y="5118577"/>
            <a:ext cx="8220585" cy="646331"/>
          </a:xfrm>
          <a:prstGeom prst="rect">
            <a:avLst/>
          </a:prstGeom>
          <a:noFill/>
        </p:spPr>
        <p:txBody>
          <a:bodyPr wrap="square" rtlCol="0">
            <a:spAutoFit/>
          </a:bodyPr>
          <a:lstStyle/>
          <a:p>
            <a:r>
              <a:rPr lang="en-GB" dirty="0" err="1">
                <a:solidFill>
                  <a:srgbClr val="FF0000"/>
                </a:solidFill>
              </a:rPr>
              <a:t>Yêu</a:t>
            </a:r>
            <a:r>
              <a:rPr lang="en-GB" dirty="0">
                <a:solidFill>
                  <a:srgbClr val="FF0000"/>
                </a:solidFill>
              </a:rPr>
              <a:t> </a:t>
            </a:r>
            <a:r>
              <a:rPr lang="en-GB" dirty="0" err="1">
                <a:solidFill>
                  <a:srgbClr val="FF0000"/>
                </a:solidFill>
              </a:rPr>
              <a:t>cầu</a:t>
            </a:r>
            <a:r>
              <a:rPr lang="en-GB" dirty="0">
                <a:solidFill>
                  <a:srgbClr val="FF0000"/>
                </a:solidFill>
              </a:rPr>
              <a:t> </a:t>
            </a:r>
            <a:r>
              <a:rPr lang="en-GB" dirty="0" err="1">
                <a:solidFill>
                  <a:srgbClr val="FF0000"/>
                </a:solidFill>
              </a:rPr>
              <a:t>hệ</a:t>
            </a:r>
            <a:r>
              <a:rPr lang="en-GB" dirty="0">
                <a:solidFill>
                  <a:srgbClr val="FF0000"/>
                </a:solidFill>
              </a:rPr>
              <a:t> </a:t>
            </a:r>
            <a:r>
              <a:rPr lang="en-GB" dirty="0" err="1">
                <a:solidFill>
                  <a:srgbClr val="FF0000"/>
                </a:solidFill>
              </a:rPr>
              <a:t>thống</a:t>
            </a:r>
            <a:r>
              <a:rPr lang="en-GB" dirty="0">
                <a:solidFill>
                  <a:srgbClr val="FF0000"/>
                </a:solidFill>
              </a:rPr>
              <a:t> </a:t>
            </a:r>
            <a:r>
              <a:rPr lang="en-GB" dirty="0" err="1">
                <a:solidFill>
                  <a:srgbClr val="FF0000"/>
                </a:solidFill>
              </a:rPr>
              <a:t>hiểu</a:t>
            </a:r>
            <a:r>
              <a:rPr lang="en-GB" dirty="0">
                <a:solidFill>
                  <a:srgbClr val="FF0000"/>
                </a:solidFill>
              </a:rPr>
              <a:t> </a:t>
            </a:r>
            <a:r>
              <a:rPr lang="en-GB" dirty="0" err="1">
                <a:solidFill>
                  <a:srgbClr val="FF0000"/>
                </a:solidFill>
              </a:rPr>
              <a:t>đồng</a:t>
            </a:r>
            <a:r>
              <a:rPr lang="en-GB" dirty="0">
                <a:solidFill>
                  <a:srgbClr val="FF0000"/>
                </a:solidFill>
              </a:rPr>
              <a:t> </a:t>
            </a:r>
            <a:r>
              <a:rPr lang="en-GB" dirty="0" err="1">
                <a:solidFill>
                  <a:srgbClr val="FF0000"/>
                </a:solidFill>
              </a:rPr>
              <a:t>thời</a:t>
            </a:r>
            <a:r>
              <a:rPr lang="en-GB" dirty="0">
                <a:solidFill>
                  <a:srgbClr val="FF0000"/>
                </a:solidFill>
              </a:rPr>
              <a:t> </a:t>
            </a:r>
            <a:r>
              <a:rPr lang="en-GB" dirty="0" err="1">
                <a:solidFill>
                  <a:srgbClr val="FF0000"/>
                </a:solidFill>
              </a:rPr>
              <a:t>cả</a:t>
            </a:r>
            <a:r>
              <a:rPr lang="en-GB" dirty="0">
                <a:solidFill>
                  <a:srgbClr val="FF0000"/>
                </a:solidFill>
              </a:rPr>
              <a:t> </a:t>
            </a:r>
            <a:r>
              <a:rPr lang="en-GB" dirty="0" err="1">
                <a:solidFill>
                  <a:srgbClr val="FF0000"/>
                </a:solidFill>
              </a:rPr>
              <a:t>thông</a:t>
            </a:r>
            <a:r>
              <a:rPr lang="en-GB" dirty="0">
                <a:solidFill>
                  <a:srgbClr val="FF0000"/>
                </a:solidFill>
              </a:rPr>
              <a:t> tin </a:t>
            </a:r>
            <a:r>
              <a:rPr lang="en-GB" b="1" dirty="0" err="1">
                <a:solidFill>
                  <a:srgbClr val="FF0000"/>
                </a:solidFill>
              </a:rPr>
              <a:t>thị</a:t>
            </a:r>
            <a:r>
              <a:rPr lang="en-GB" b="1" dirty="0">
                <a:solidFill>
                  <a:srgbClr val="FF0000"/>
                </a:solidFill>
              </a:rPr>
              <a:t> </a:t>
            </a:r>
            <a:r>
              <a:rPr lang="en-GB" b="1" dirty="0" err="1">
                <a:solidFill>
                  <a:srgbClr val="FF0000"/>
                </a:solidFill>
              </a:rPr>
              <a:t>giác</a:t>
            </a:r>
            <a:r>
              <a:rPr lang="en-GB" b="1" dirty="0">
                <a:solidFill>
                  <a:srgbClr val="FF0000"/>
                </a:solidFill>
              </a:rPr>
              <a:t> </a:t>
            </a:r>
            <a:r>
              <a:rPr lang="en-GB" b="1" dirty="0" err="1">
                <a:solidFill>
                  <a:srgbClr val="FF0000"/>
                </a:solidFill>
              </a:rPr>
              <a:t>từ</a:t>
            </a:r>
            <a:r>
              <a:rPr lang="en-GB" b="1" dirty="0">
                <a:solidFill>
                  <a:srgbClr val="FF0000"/>
                </a:solidFill>
              </a:rPr>
              <a:t> </a:t>
            </a:r>
            <a:r>
              <a:rPr lang="en-GB" b="1" dirty="0" err="1">
                <a:solidFill>
                  <a:srgbClr val="FF0000"/>
                </a:solidFill>
              </a:rPr>
              <a:t>hình</a:t>
            </a:r>
            <a:r>
              <a:rPr lang="en-GB" b="1" dirty="0">
                <a:solidFill>
                  <a:srgbClr val="FF0000"/>
                </a:solidFill>
              </a:rPr>
              <a:t> </a:t>
            </a:r>
            <a:r>
              <a:rPr lang="en-GB" b="1" dirty="0" err="1">
                <a:solidFill>
                  <a:srgbClr val="FF0000"/>
                </a:solidFill>
              </a:rPr>
              <a:t>ảnh</a:t>
            </a:r>
            <a:r>
              <a:rPr lang="en-GB" b="1" dirty="0">
                <a:solidFill>
                  <a:srgbClr val="FF0000"/>
                </a:solidFill>
              </a:rPr>
              <a:t> </a:t>
            </a:r>
            <a:r>
              <a:rPr lang="en-GB" dirty="0" err="1">
                <a:solidFill>
                  <a:srgbClr val="FF0000"/>
                </a:solidFill>
              </a:rPr>
              <a:t>và</a:t>
            </a:r>
            <a:r>
              <a:rPr lang="en-GB" dirty="0">
                <a:solidFill>
                  <a:srgbClr val="FF0000"/>
                </a:solidFill>
              </a:rPr>
              <a:t> </a:t>
            </a:r>
            <a:r>
              <a:rPr lang="en-GB" b="1" dirty="0" err="1">
                <a:solidFill>
                  <a:srgbClr val="FF0000"/>
                </a:solidFill>
              </a:rPr>
              <a:t>ngữ</a:t>
            </a:r>
            <a:r>
              <a:rPr lang="en-GB" b="1" dirty="0">
                <a:solidFill>
                  <a:srgbClr val="FF0000"/>
                </a:solidFill>
              </a:rPr>
              <a:t> </a:t>
            </a:r>
            <a:r>
              <a:rPr lang="en-GB" b="1" dirty="0" err="1">
                <a:solidFill>
                  <a:srgbClr val="FF0000"/>
                </a:solidFill>
              </a:rPr>
              <a:t>nghĩa</a:t>
            </a:r>
            <a:r>
              <a:rPr lang="en-GB" b="1" dirty="0">
                <a:solidFill>
                  <a:srgbClr val="FF0000"/>
                </a:solidFill>
              </a:rPr>
              <a:t> </a:t>
            </a:r>
            <a:r>
              <a:rPr lang="en-GB" b="1" dirty="0" err="1">
                <a:solidFill>
                  <a:srgbClr val="FF0000"/>
                </a:solidFill>
              </a:rPr>
              <a:t>của</a:t>
            </a:r>
            <a:r>
              <a:rPr lang="en-GB" b="1" dirty="0">
                <a:solidFill>
                  <a:srgbClr val="FF0000"/>
                </a:solidFill>
              </a:rPr>
              <a:t> </a:t>
            </a:r>
            <a:r>
              <a:rPr lang="en-GB" b="1" dirty="0" err="1">
                <a:solidFill>
                  <a:srgbClr val="FF0000"/>
                </a:solidFill>
              </a:rPr>
              <a:t>câu</a:t>
            </a:r>
            <a:r>
              <a:rPr lang="en-GB" b="1" dirty="0">
                <a:solidFill>
                  <a:srgbClr val="FF0000"/>
                </a:solidFill>
              </a:rPr>
              <a:t> </a:t>
            </a:r>
            <a:r>
              <a:rPr lang="en-GB" b="1" dirty="0" err="1">
                <a:solidFill>
                  <a:srgbClr val="FF0000"/>
                </a:solidFill>
              </a:rPr>
              <a:t>hỏi</a:t>
            </a:r>
            <a:endParaRPr lang="en-US" b="1" dirty="0">
              <a:solidFill>
                <a:srgbClr val="FF0000"/>
              </a:solidFill>
            </a:endParaRPr>
          </a:p>
        </p:txBody>
      </p:sp>
    </p:spTree>
    <p:extLst>
      <p:ext uri="{BB962C8B-B14F-4D97-AF65-F5344CB8AC3E}">
        <p14:creationId xmlns:p14="http://schemas.microsoft.com/office/powerpoint/2010/main" val="3233123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784A4-4CD7-E896-903F-AD63BBDFF8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237B73-E9A9-259E-C894-3FA0C98D3C30}"/>
              </a:ext>
            </a:extLst>
          </p:cNvPr>
          <p:cNvSpPr>
            <a:spLocks noGrp="1"/>
          </p:cNvSpPr>
          <p:nvPr>
            <p:ph type="title"/>
          </p:nvPr>
        </p:nvSpPr>
        <p:spPr/>
        <p:txBody>
          <a:bodyPr/>
          <a:lstStyle/>
          <a:p>
            <a:r>
              <a:rPr lang="en-US" dirty="0"/>
              <a:t>Knowledge Retrieval</a:t>
            </a:r>
          </a:p>
        </p:txBody>
      </p:sp>
      <p:sp>
        <p:nvSpPr>
          <p:cNvPr id="6" name="Slide Number Placeholder 5">
            <a:extLst>
              <a:ext uri="{FF2B5EF4-FFF2-40B4-BE49-F238E27FC236}">
                <a16:creationId xmlns:a16="http://schemas.microsoft.com/office/drawing/2014/main" id="{71FA6074-47F0-27BB-F784-B1D7197F9CCA}"/>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4" name="Rectangle 1">
            <a:extLst>
              <a:ext uri="{FF2B5EF4-FFF2-40B4-BE49-F238E27FC236}">
                <a16:creationId xmlns:a16="http://schemas.microsoft.com/office/drawing/2014/main" id="{40C842FB-82C8-6FF2-E754-20814D479AAC}"/>
              </a:ext>
            </a:extLst>
          </p:cNvPr>
          <p:cNvSpPr>
            <a:spLocks noGrp="1" noChangeArrowheads="1"/>
          </p:cNvSpPr>
          <p:nvPr>
            <p:ph type="body" sz="quarter" idx="13"/>
          </p:nvPr>
        </p:nvSpPr>
        <p:spPr bwMode="auto">
          <a:xfrm>
            <a:off x="254051" y="1721087"/>
            <a:ext cx="8635896" cy="226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r>
              <a:rPr lang="vi-VN" sz="1800" b="1" dirty="0"/>
              <a:t>Token-level Embeddings</a:t>
            </a:r>
          </a:p>
          <a:p>
            <a:pPr>
              <a:buFont typeface="Arial" panose="020B0604020202020204" pitchFamily="34" charset="0"/>
              <a:buChar char="•"/>
            </a:pPr>
            <a:r>
              <a:rPr lang="vi-VN" sz="1800" dirty="0"/>
              <a:t>FLMR giữ nguyên thông tin chi tiết hơn so với Dense Passage Retrieval (DPR), nơi embedding thường bị nén thành một chiều.</a:t>
            </a:r>
          </a:p>
          <a:p>
            <a:pPr>
              <a:buFont typeface="Arial" panose="020B0604020202020204" pitchFamily="34" charset="0"/>
              <a:buChar char="•"/>
            </a:pPr>
            <a:r>
              <a:rPr lang="vi-VN" sz="1800" dirty="0"/>
              <a:t>Kết hợp các embedding từ đặc trưng thị giác và văn bản:</a:t>
            </a:r>
          </a:p>
          <a:p>
            <a:pPr marL="557213" lvl="1" indent="-214313"/>
            <a:r>
              <a:rPr lang="vi-VN" sz="1650" b="1" dirty="0"/>
              <a:t>Query Embedding (Q):</a:t>
            </a:r>
            <a:r>
              <a:rPr lang="vi-VN" sz="1650" dirty="0"/>
              <a:t> Kết hợp embedding của câu hỏi và embedding của hình ảnh.</a:t>
            </a:r>
          </a:p>
          <a:p>
            <a:pPr marL="557213" lvl="1" indent="-214313"/>
            <a:r>
              <a:rPr lang="vi-VN" sz="1650" b="1" dirty="0"/>
              <a:t>Document Embedding (D):</a:t>
            </a:r>
            <a:r>
              <a:rPr lang="vi-VN" sz="1650" dirty="0"/>
              <a:t> Embedding của tài liệu từ cơ sở dữ liệu kiến thức.</a:t>
            </a:r>
            <a:r>
              <a:rPr lang="en-US" sz="1650" dirty="0"/>
              <a:t>’</a:t>
            </a:r>
          </a:p>
          <a:p>
            <a:endParaRPr lang="vi-VN" sz="1650" dirty="0"/>
          </a:p>
        </p:txBody>
      </p:sp>
      <p:pic>
        <p:nvPicPr>
          <p:cNvPr id="5" name="Picture 4">
            <a:extLst>
              <a:ext uri="{FF2B5EF4-FFF2-40B4-BE49-F238E27FC236}">
                <a16:creationId xmlns:a16="http://schemas.microsoft.com/office/drawing/2014/main" id="{23F59211-0AE9-6F0E-600D-8561EAAA68F9}"/>
              </a:ext>
            </a:extLst>
          </p:cNvPr>
          <p:cNvPicPr>
            <a:picLocks noChangeAspect="1"/>
          </p:cNvPicPr>
          <p:nvPr/>
        </p:nvPicPr>
        <p:blipFill>
          <a:blip r:embed="rId2"/>
          <a:stretch>
            <a:fillRect/>
          </a:stretch>
        </p:blipFill>
        <p:spPr>
          <a:xfrm>
            <a:off x="842120" y="3770838"/>
            <a:ext cx="7316221" cy="943106"/>
          </a:xfrm>
          <a:prstGeom prst="rect">
            <a:avLst/>
          </a:prstGeom>
        </p:spPr>
      </p:pic>
    </p:spTree>
    <p:extLst>
      <p:ext uri="{BB962C8B-B14F-4D97-AF65-F5344CB8AC3E}">
        <p14:creationId xmlns:p14="http://schemas.microsoft.com/office/powerpoint/2010/main" val="489660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7C45B-7E3D-5B04-3AB3-2C3DC1678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16437-B1F2-51CE-8367-ED830892A88D}"/>
              </a:ext>
            </a:extLst>
          </p:cNvPr>
          <p:cNvSpPr>
            <a:spLocks noGrp="1"/>
          </p:cNvSpPr>
          <p:nvPr>
            <p:ph type="title"/>
          </p:nvPr>
        </p:nvSpPr>
        <p:spPr/>
        <p:txBody>
          <a:bodyPr/>
          <a:lstStyle/>
          <a:p>
            <a:r>
              <a:rPr lang="en-US" dirty="0"/>
              <a:t>Knowledge Retrieval</a:t>
            </a:r>
          </a:p>
        </p:txBody>
      </p:sp>
      <p:sp>
        <p:nvSpPr>
          <p:cNvPr id="6" name="Slide Number Placeholder 5">
            <a:extLst>
              <a:ext uri="{FF2B5EF4-FFF2-40B4-BE49-F238E27FC236}">
                <a16:creationId xmlns:a16="http://schemas.microsoft.com/office/drawing/2014/main" id="{804A159E-CFF0-88DF-ECCE-46F2211D373E}"/>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4" name="Rectangle 1">
            <a:extLst>
              <a:ext uri="{FF2B5EF4-FFF2-40B4-BE49-F238E27FC236}">
                <a16:creationId xmlns:a16="http://schemas.microsoft.com/office/drawing/2014/main" id="{C18AB122-A30F-5FB3-6A43-9B99CC7986A5}"/>
              </a:ext>
            </a:extLst>
          </p:cNvPr>
          <p:cNvSpPr>
            <a:spLocks noGrp="1" noChangeArrowheads="1"/>
          </p:cNvSpPr>
          <p:nvPr>
            <p:ph type="body" sz="quarter" idx="13"/>
          </p:nvPr>
        </p:nvSpPr>
        <p:spPr bwMode="auto">
          <a:xfrm>
            <a:off x="254052" y="1160344"/>
            <a:ext cx="8635896" cy="439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r>
              <a:rPr lang="vi-VN" sz="1800" b="1" dirty="0"/>
              <a:t>Trong các phương pháp như DPR:</a:t>
            </a:r>
          </a:p>
          <a:p>
            <a:pPr lvl="1"/>
            <a:r>
              <a:rPr lang="vi-VN" sz="1650" dirty="0"/>
              <a:t>Truy vấn và tài liệu được mã hóa thành các embedding một chiều.</a:t>
            </a:r>
            <a:endParaRPr lang="en-US" sz="1650" dirty="0"/>
          </a:p>
          <a:p>
            <a:pPr lvl="1"/>
            <a:r>
              <a:rPr lang="vi-VN" dirty="0"/>
              <a:t>Việc nén thông tin phức tạp (hình ảnh và câu hỏi) thành một vector làm mất đi nhiều thông tin chi tiết, đặc biệt khi truy vấn và tài liệu chứa các yếu tố đa phương thức (text và hình ảnh).</a:t>
            </a:r>
            <a:endParaRPr lang="en-US" sz="1800" b="1" dirty="0"/>
          </a:p>
          <a:p>
            <a:r>
              <a:rPr lang="vi-VN" sz="1800" b="1" dirty="0"/>
              <a:t>Cơ chế tính điểm liên quan (Relevance Score):</a:t>
            </a:r>
            <a:endParaRPr lang="vi-VN" sz="1800" dirty="0"/>
          </a:p>
          <a:p>
            <a:pPr lvl="1"/>
            <a:r>
              <a:rPr lang="vi-VN" sz="1650" dirty="0"/>
              <a:t>Tính toán dựa trên mức độ tương tác giữa mọi cặp token từ truy vấn (query) và tài liệu (document).</a:t>
            </a:r>
            <a:endParaRPr lang="en-US" sz="1650" dirty="0"/>
          </a:p>
          <a:p>
            <a:r>
              <a:rPr lang="vi-VN" sz="1500" b="1" dirty="0"/>
              <a:t>Ý nghĩa:</a:t>
            </a:r>
          </a:p>
          <a:p>
            <a:pPr lvl="1"/>
            <a:r>
              <a:rPr lang="vi-VN" sz="1200" dirty="0"/>
              <a:t>Mỗi token trong truy vấn sẽ tìm </a:t>
            </a:r>
            <a:r>
              <a:rPr lang="vi-VN" sz="1200" b="1" dirty="0"/>
              <a:t>token phù hợp nhất</a:t>
            </a:r>
            <a:r>
              <a:rPr lang="vi-VN" sz="1200" dirty="0"/>
              <a:t> trong tài liệu.</a:t>
            </a:r>
          </a:p>
          <a:p>
            <a:pPr lvl="1"/>
            <a:r>
              <a:rPr lang="vi-VN" sz="1200" dirty="0"/>
              <a:t>Kết quả của các token được tổng hợp lại để tính điểm liên quan tổng thể.</a:t>
            </a:r>
          </a:p>
          <a:p>
            <a:pPr lvl="1"/>
            <a:endParaRPr lang="vi-VN" sz="1950" dirty="0"/>
          </a:p>
          <a:p>
            <a:endParaRPr lang="vi-VN" sz="1650" dirty="0"/>
          </a:p>
        </p:txBody>
      </p:sp>
      <p:pic>
        <p:nvPicPr>
          <p:cNvPr id="8" name="Picture 7">
            <a:extLst>
              <a:ext uri="{FF2B5EF4-FFF2-40B4-BE49-F238E27FC236}">
                <a16:creationId xmlns:a16="http://schemas.microsoft.com/office/drawing/2014/main" id="{1112E6CE-60BC-52E2-E9B9-C9DF5878A87C}"/>
              </a:ext>
            </a:extLst>
          </p:cNvPr>
          <p:cNvPicPr>
            <a:picLocks noChangeAspect="1"/>
          </p:cNvPicPr>
          <p:nvPr/>
        </p:nvPicPr>
        <p:blipFill>
          <a:blip r:embed="rId2"/>
          <a:stretch>
            <a:fillRect/>
          </a:stretch>
        </p:blipFill>
        <p:spPr>
          <a:xfrm>
            <a:off x="2978722" y="4636783"/>
            <a:ext cx="3186557" cy="643028"/>
          </a:xfrm>
          <a:prstGeom prst="rect">
            <a:avLst/>
          </a:prstGeom>
        </p:spPr>
      </p:pic>
    </p:spTree>
    <p:extLst>
      <p:ext uri="{BB962C8B-B14F-4D97-AF65-F5344CB8AC3E}">
        <p14:creationId xmlns:p14="http://schemas.microsoft.com/office/powerpoint/2010/main" val="1978310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041BE-F6BD-4455-BB56-C782B2E5B05A}"/>
              </a:ext>
            </a:extLst>
          </p:cNvPr>
          <p:cNvSpPr>
            <a:spLocks noGrp="1"/>
          </p:cNvSpPr>
          <p:nvPr>
            <p:ph type="title"/>
          </p:nvPr>
        </p:nvSpPr>
        <p:spPr/>
        <p:txBody>
          <a:bodyPr/>
          <a:lstStyle/>
          <a:p>
            <a:r>
              <a:rPr lang="en-US" dirty="0"/>
              <a:t>Knowledge Retrieval</a:t>
            </a:r>
          </a:p>
        </p:txBody>
      </p:sp>
      <p:sp>
        <p:nvSpPr>
          <p:cNvPr id="4" name="Slide Number Placeholder 3">
            <a:extLst>
              <a:ext uri="{FF2B5EF4-FFF2-40B4-BE49-F238E27FC236}">
                <a16:creationId xmlns:a16="http://schemas.microsoft.com/office/drawing/2014/main" id="{B8AB9305-FAF0-C9AA-6C27-A971B462E3B8}"/>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6" name="Rectangle 2">
            <a:extLst>
              <a:ext uri="{FF2B5EF4-FFF2-40B4-BE49-F238E27FC236}">
                <a16:creationId xmlns:a16="http://schemas.microsoft.com/office/drawing/2014/main" id="{32734C77-5E2B-8456-2119-E6B3F3BE9930}"/>
              </a:ext>
            </a:extLst>
          </p:cNvPr>
          <p:cNvSpPr>
            <a:spLocks noGrp="1" noChangeArrowheads="1"/>
          </p:cNvSpPr>
          <p:nvPr>
            <p:ph type="body" sz="quarter" idx="13"/>
          </p:nvPr>
        </p:nvSpPr>
        <p:spPr bwMode="auto">
          <a:xfrm>
            <a:off x="254052" y="1718033"/>
            <a:ext cx="8635896" cy="104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1" fontAlgn="base">
              <a:spcAft>
                <a:spcPct val="0"/>
              </a:spcAft>
            </a:pPr>
            <a:r>
              <a:rPr lang="en-US" altLang="en-US" sz="1650" dirty="0" err="1"/>
              <a:t>Truy</a:t>
            </a:r>
            <a:r>
              <a:rPr lang="en-US" altLang="en-US" sz="1650" dirty="0"/>
              <a:t> </a:t>
            </a:r>
            <a:r>
              <a:rPr lang="en-US" altLang="en-US" sz="1650" dirty="0" err="1"/>
              <a:t>xuất</a:t>
            </a:r>
            <a:r>
              <a:rPr lang="en-US" altLang="en-US" sz="1650" dirty="0"/>
              <a:t> top-K </a:t>
            </a:r>
            <a:r>
              <a:rPr lang="en-US" altLang="en-US" sz="1650" dirty="0" err="1"/>
              <a:t>tài</a:t>
            </a:r>
            <a:r>
              <a:rPr lang="en-US" altLang="en-US" sz="1650" dirty="0"/>
              <a:t> </a:t>
            </a:r>
            <a:r>
              <a:rPr lang="en-US" altLang="en-US" sz="1650" dirty="0" err="1"/>
              <a:t>liệu</a:t>
            </a:r>
            <a:r>
              <a:rPr lang="en-US" altLang="en-US" sz="1650" dirty="0"/>
              <a:t> </a:t>
            </a:r>
            <a:r>
              <a:rPr lang="en-US" altLang="en-US" sz="1650" dirty="0" err="1"/>
              <a:t>từ</a:t>
            </a:r>
            <a:r>
              <a:rPr lang="en-US" altLang="en-US" sz="1650" dirty="0"/>
              <a:t> </a:t>
            </a:r>
            <a:r>
              <a:rPr lang="en-US" altLang="en-US" sz="1650" dirty="0" err="1"/>
              <a:t>cơ</a:t>
            </a:r>
            <a:r>
              <a:rPr lang="en-US" altLang="en-US" sz="1650" dirty="0"/>
              <a:t> </a:t>
            </a:r>
            <a:r>
              <a:rPr lang="en-US" altLang="en-US" sz="1650" dirty="0" err="1"/>
              <a:t>sở</a:t>
            </a:r>
            <a:r>
              <a:rPr lang="en-US" altLang="en-US" sz="1650" dirty="0"/>
              <a:t> </a:t>
            </a:r>
            <a:r>
              <a:rPr lang="en-US" altLang="en-US" sz="1650" dirty="0" err="1"/>
              <a:t>dữ</a:t>
            </a:r>
            <a:r>
              <a:rPr lang="en-US" altLang="en-US" sz="1650" dirty="0"/>
              <a:t> </a:t>
            </a:r>
            <a:r>
              <a:rPr lang="en-US" altLang="en-US" sz="1650" dirty="0" err="1"/>
              <a:t>liệu</a:t>
            </a:r>
            <a:r>
              <a:rPr lang="en-US" altLang="en-US" sz="1650" dirty="0"/>
              <a:t> (knowledge base) </a:t>
            </a:r>
            <a:r>
              <a:rPr lang="en-US" altLang="en-US" sz="1650" dirty="0" err="1"/>
              <a:t>mà</a:t>
            </a:r>
            <a:r>
              <a:rPr lang="en-US" altLang="en-US" sz="1650" dirty="0"/>
              <a:t> </a:t>
            </a:r>
            <a:r>
              <a:rPr lang="en-US" altLang="en-US" sz="1650" dirty="0" err="1"/>
              <a:t>hệ</a:t>
            </a:r>
            <a:r>
              <a:rPr lang="en-US" altLang="en-US" sz="1650" dirty="0"/>
              <a:t> </a:t>
            </a:r>
            <a:r>
              <a:rPr lang="en-US" altLang="en-US" sz="1650" dirty="0" err="1"/>
              <a:t>thống</a:t>
            </a:r>
            <a:r>
              <a:rPr lang="en-US" altLang="en-US" sz="1650" dirty="0"/>
              <a:t> </a:t>
            </a:r>
            <a:r>
              <a:rPr lang="en-US" altLang="en-US" sz="1650" dirty="0" err="1"/>
              <a:t>cho</a:t>
            </a:r>
            <a:r>
              <a:rPr lang="en-US" altLang="en-US" sz="1650" dirty="0"/>
              <a:t> </a:t>
            </a:r>
            <a:r>
              <a:rPr lang="en-US" altLang="en-US" sz="1650" dirty="0" err="1"/>
              <a:t>rằng</a:t>
            </a:r>
            <a:r>
              <a:rPr lang="en-US" altLang="en-US" sz="1650" dirty="0"/>
              <a:t> </a:t>
            </a:r>
            <a:r>
              <a:rPr lang="en-US" altLang="en-US" sz="1650" dirty="0" err="1"/>
              <a:t>có</a:t>
            </a:r>
            <a:r>
              <a:rPr lang="en-US" altLang="en-US" sz="1650" dirty="0"/>
              <a:t> </a:t>
            </a:r>
            <a:r>
              <a:rPr lang="en-US" altLang="en-US" sz="1650" dirty="0" err="1"/>
              <a:t>liên</a:t>
            </a:r>
            <a:r>
              <a:rPr lang="en-US" altLang="en-US" sz="1650" dirty="0"/>
              <a:t> </a:t>
            </a:r>
            <a:r>
              <a:rPr lang="en-US" altLang="en-US" sz="1650" dirty="0" err="1"/>
              <a:t>quan</a:t>
            </a:r>
            <a:r>
              <a:rPr lang="en-US" altLang="en-US" sz="1650" dirty="0"/>
              <a:t> </a:t>
            </a:r>
            <a:r>
              <a:rPr lang="en-US" altLang="en-US" sz="1650" dirty="0" err="1"/>
              <a:t>nhất</a:t>
            </a:r>
            <a:r>
              <a:rPr lang="en-US" altLang="en-US" sz="1650" dirty="0"/>
              <a:t> </a:t>
            </a:r>
            <a:r>
              <a:rPr lang="en-US" altLang="en-US" sz="1650" dirty="0" err="1"/>
              <a:t>đến</a:t>
            </a:r>
            <a:r>
              <a:rPr lang="en-US" altLang="en-US" sz="1650" dirty="0"/>
              <a:t> </a:t>
            </a:r>
            <a:r>
              <a:rPr lang="en-US" altLang="en-US" sz="1650" dirty="0" err="1"/>
              <a:t>truy</a:t>
            </a:r>
            <a:r>
              <a:rPr lang="en-US" altLang="en-US" sz="1650" dirty="0"/>
              <a:t> </a:t>
            </a:r>
            <a:r>
              <a:rPr lang="en-US" altLang="en-US" sz="1650" dirty="0" err="1"/>
              <a:t>vấn</a:t>
            </a:r>
            <a:r>
              <a:rPr lang="en-US" altLang="en-US" sz="1650" dirty="0"/>
              <a:t> (query)​, bao </a:t>
            </a:r>
            <a:r>
              <a:rPr lang="en-US" altLang="en-US" sz="1650" dirty="0" err="1"/>
              <a:t>gồm</a:t>
            </a:r>
            <a:r>
              <a:rPr lang="en-US" altLang="en-US" sz="1650" dirty="0"/>
              <a:t> </a:t>
            </a:r>
            <a:r>
              <a:rPr lang="en-US" altLang="en-US" sz="1650" dirty="0" err="1"/>
              <a:t>cả</a:t>
            </a:r>
            <a:r>
              <a:rPr lang="en-US" altLang="en-US" sz="1650" dirty="0"/>
              <a:t> </a:t>
            </a:r>
            <a:r>
              <a:rPr lang="en-US" altLang="en-US" sz="1650" dirty="0" err="1"/>
              <a:t>hình</a:t>
            </a:r>
            <a:r>
              <a:rPr lang="en-US" altLang="en-US" sz="1650" dirty="0"/>
              <a:t> </a:t>
            </a:r>
            <a:r>
              <a:rPr lang="en-US" altLang="en-US" sz="1650" dirty="0" err="1"/>
              <a:t>ảnh</a:t>
            </a:r>
            <a:r>
              <a:rPr lang="en-US" altLang="en-US" sz="1650" dirty="0"/>
              <a:t> </a:t>
            </a:r>
            <a:r>
              <a:rPr lang="en-US" altLang="en-US" sz="1650" dirty="0" err="1"/>
              <a:t>và</a:t>
            </a:r>
            <a:r>
              <a:rPr lang="en-US" altLang="en-US" sz="1650" dirty="0"/>
              <a:t> </a:t>
            </a:r>
            <a:r>
              <a:rPr lang="en-US" altLang="en-US" sz="1650" dirty="0" err="1"/>
              <a:t>câu</a:t>
            </a:r>
            <a:r>
              <a:rPr lang="en-US" altLang="en-US" sz="1650" dirty="0"/>
              <a:t> </a:t>
            </a:r>
            <a:r>
              <a:rPr lang="en-US" altLang="en-US" sz="1650" dirty="0" err="1"/>
              <a:t>hỏi</a:t>
            </a:r>
            <a:r>
              <a:rPr lang="en-US" altLang="en-US" sz="1650" dirty="0"/>
              <a:t>.</a:t>
            </a:r>
          </a:p>
          <a:p>
            <a:pPr lvl="1" fontAlgn="base">
              <a:spcAft>
                <a:spcPct val="0"/>
              </a:spcAft>
            </a:pPr>
            <a:r>
              <a:rPr lang="en-US" altLang="en-US" sz="1650" dirty="0" err="1"/>
              <a:t>Tính</a:t>
            </a:r>
            <a:r>
              <a:rPr lang="en-US" altLang="en-US" sz="1650" dirty="0"/>
              <a:t> </a:t>
            </a:r>
            <a:r>
              <a:rPr lang="en-US" altLang="en-US" sz="1650" dirty="0" err="1"/>
              <a:t>xác</a:t>
            </a:r>
            <a:r>
              <a:rPr lang="en-US" altLang="en-US" sz="1650" dirty="0"/>
              <a:t> </a:t>
            </a:r>
            <a:r>
              <a:rPr lang="en-US" altLang="en-US" sz="1650" dirty="0" err="1"/>
              <a:t>suất</a:t>
            </a:r>
            <a:r>
              <a:rPr lang="en-US" altLang="en-US" sz="1650" dirty="0"/>
              <a:t> </a:t>
            </a:r>
            <a:r>
              <a:rPr lang="en-US" altLang="en-US" sz="1650" dirty="0" err="1"/>
              <a:t>truy</a:t>
            </a:r>
            <a:r>
              <a:rPr lang="en-US" altLang="en-US" sz="1650" dirty="0"/>
              <a:t> </a:t>
            </a:r>
            <a:r>
              <a:rPr lang="en-US" altLang="en-US" sz="1650" dirty="0" err="1"/>
              <a:t>xuất</a:t>
            </a:r>
            <a:r>
              <a:rPr lang="en-US" altLang="en-US" sz="1650" dirty="0"/>
              <a:t> </a:t>
            </a:r>
            <a:r>
              <a:rPr lang="en-US" altLang="en-US" sz="1650" dirty="0" err="1"/>
              <a:t>cho</a:t>
            </a:r>
            <a:r>
              <a:rPr lang="en-US" altLang="en-US" sz="1650" dirty="0"/>
              <a:t> </a:t>
            </a:r>
            <a:r>
              <a:rPr lang="en-US" altLang="en-US" sz="1650" dirty="0" err="1"/>
              <a:t>mỗi</a:t>
            </a:r>
            <a:r>
              <a:rPr lang="en-US" altLang="en-US" sz="1650" dirty="0"/>
              <a:t> </a:t>
            </a:r>
            <a:r>
              <a:rPr lang="en-US" altLang="en-US" sz="1650" dirty="0" err="1"/>
              <a:t>tài</a:t>
            </a:r>
            <a:r>
              <a:rPr lang="en-US" altLang="en-US" sz="1650" dirty="0"/>
              <a:t> </a:t>
            </a:r>
            <a:r>
              <a:rPr lang="en-US" altLang="en-US" sz="1650" dirty="0" err="1"/>
              <a:t>liệu</a:t>
            </a:r>
            <a:r>
              <a:rPr lang="en-US" altLang="en-US" sz="1650" dirty="0"/>
              <a:t>, </a:t>
            </a:r>
            <a:r>
              <a:rPr lang="en-US" altLang="en-US" sz="1650" dirty="0" err="1"/>
              <a:t>giúp</a:t>
            </a:r>
            <a:r>
              <a:rPr lang="en-US" altLang="en-US" sz="1650" dirty="0"/>
              <a:t> </a:t>
            </a:r>
            <a:r>
              <a:rPr lang="en-US" altLang="en-US" sz="1650" dirty="0" err="1"/>
              <a:t>mô</a:t>
            </a:r>
            <a:r>
              <a:rPr lang="en-US" altLang="en-US" sz="1650" dirty="0"/>
              <a:t> </a:t>
            </a:r>
            <a:r>
              <a:rPr lang="en-US" altLang="en-US" sz="1650" dirty="0" err="1"/>
              <a:t>hình</a:t>
            </a:r>
            <a:r>
              <a:rPr lang="en-US" altLang="en-US" sz="1650" dirty="0"/>
              <a:t> </a:t>
            </a:r>
            <a:r>
              <a:rPr lang="en-US" altLang="en-US" sz="1650" dirty="0" err="1"/>
              <a:t>tập</a:t>
            </a:r>
            <a:r>
              <a:rPr lang="en-US" altLang="en-US" sz="1650" dirty="0"/>
              <a:t> </a:t>
            </a:r>
            <a:r>
              <a:rPr lang="en-US" altLang="en-US" sz="1650" dirty="0" err="1"/>
              <a:t>trung</a:t>
            </a:r>
            <a:r>
              <a:rPr lang="en-US" altLang="en-US" sz="1650" dirty="0"/>
              <a:t> </a:t>
            </a:r>
            <a:r>
              <a:rPr lang="en-US" altLang="en-US" sz="1650" dirty="0" err="1"/>
              <a:t>vào</a:t>
            </a:r>
            <a:r>
              <a:rPr lang="en-US" altLang="en-US" sz="1650" dirty="0"/>
              <a:t> </a:t>
            </a:r>
            <a:r>
              <a:rPr lang="en-US" altLang="en-US" sz="1650" dirty="0" err="1"/>
              <a:t>các</a:t>
            </a:r>
            <a:r>
              <a:rPr lang="en-US" altLang="en-US" sz="1650" dirty="0"/>
              <a:t> </a:t>
            </a:r>
            <a:r>
              <a:rPr lang="en-US" altLang="en-US" sz="1650" dirty="0" err="1"/>
              <a:t>tài</a:t>
            </a:r>
            <a:r>
              <a:rPr lang="en-US" altLang="en-US" sz="1650" dirty="0"/>
              <a:t> </a:t>
            </a:r>
            <a:r>
              <a:rPr lang="en-US" altLang="en-US" sz="1650" dirty="0" err="1"/>
              <a:t>liệu</a:t>
            </a:r>
            <a:r>
              <a:rPr lang="en-US" altLang="en-US" sz="1650" dirty="0"/>
              <a:t> </a:t>
            </a:r>
            <a:r>
              <a:rPr lang="en-US" altLang="en-US" sz="1650" dirty="0" err="1"/>
              <a:t>phù</a:t>
            </a:r>
            <a:r>
              <a:rPr lang="en-US" altLang="en-US" sz="1650" dirty="0"/>
              <a:t> </a:t>
            </a:r>
            <a:r>
              <a:rPr lang="en-US" altLang="en-US" sz="1650" dirty="0" err="1"/>
              <a:t>hợp</a:t>
            </a:r>
            <a:r>
              <a:rPr lang="en-US" altLang="en-US" sz="1650" dirty="0"/>
              <a:t> </a:t>
            </a:r>
            <a:r>
              <a:rPr lang="en-US" altLang="en-US" sz="1650" dirty="0" err="1"/>
              <a:t>nhất</a:t>
            </a:r>
            <a:r>
              <a:rPr lang="en-US" altLang="en-US" sz="1650" dirty="0"/>
              <a:t> </a:t>
            </a:r>
            <a:r>
              <a:rPr lang="en-US" altLang="en-US" sz="1650" dirty="0" err="1"/>
              <a:t>trong</a:t>
            </a:r>
            <a:r>
              <a:rPr lang="en-US" altLang="en-US" sz="1650" dirty="0"/>
              <a:t> </a:t>
            </a:r>
            <a:r>
              <a:rPr lang="en-US" altLang="en-US" sz="1650" dirty="0" err="1"/>
              <a:t>giai</a:t>
            </a:r>
            <a:r>
              <a:rPr lang="en-US" altLang="en-US" sz="1650" dirty="0"/>
              <a:t> </a:t>
            </a:r>
            <a:r>
              <a:rPr lang="en-US" altLang="en-US" sz="1650" dirty="0" err="1"/>
              <a:t>đoạn</a:t>
            </a:r>
            <a:r>
              <a:rPr lang="en-US" altLang="en-US" sz="1650" dirty="0"/>
              <a:t> </a:t>
            </a:r>
            <a:r>
              <a:rPr lang="en-US" altLang="en-US" sz="1650" dirty="0" err="1"/>
              <a:t>trả</a:t>
            </a:r>
            <a:r>
              <a:rPr lang="en-US" altLang="en-US" sz="1650" dirty="0"/>
              <a:t> </a:t>
            </a:r>
            <a:r>
              <a:rPr lang="en-US" altLang="en-US" sz="1650" dirty="0" err="1"/>
              <a:t>lời</a:t>
            </a:r>
            <a:r>
              <a:rPr lang="en-US" altLang="en-US" sz="1650" dirty="0"/>
              <a:t> </a:t>
            </a:r>
            <a:r>
              <a:rPr lang="en-US" altLang="en-US" sz="1650" dirty="0" err="1"/>
              <a:t>câu</a:t>
            </a:r>
            <a:r>
              <a:rPr lang="en-US" altLang="en-US" sz="1650" dirty="0"/>
              <a:t> </a:t>
            </a:r>
            <a:r>
              <a:rPr lang="en-US" altLang="en-US" sz="1650" dirty="0" err="1"/>
              <a:t>hỏi</a:t>
            </a:r>
            <a:r>
              <a:rPr lang="en-US" altLang="en-US" sz="1650" dirty="0"/>
              <a:t> (Answer Generation). </a:t>
            </a:r>
          </a:p>
        </p:txBody>
      </p:sp>
      <p:pic>
        <p:nvPicPr>
          <p:cNvPr id="8" name="Picture 7">
            <a:extLst>
              <a:ext uri="{FF2B5EF4-FFF2-40B4-BE49-F238E27FC236}">
                <a16:creationId xmlns:a16="http://schemas.microsoft.com/office/drawing/2014/main" id="{A4BFEC12-B945-22ED-BC2E-8122C0AA154A}"/>
              </a:ext>
            </a:extLst>
          </p:cNvPr>
          <p:cNvPicPr>
            <a:picLocks noChangeAspect="1"/>
          </p:cNvPicPr>
          <p:nvPr/>
        </p:nvPicPr>
        <p:blipFill>
          <a:blip r:embed="rId2"/>
          <a:srcRect l="876" t="4870" b="-1"/>
          <a:stretch/>
        </p:blipFill>
        <p:spPr>
          <a:xfrm>
            <a:off x="2129170" y="3058189"/>
            <a:ext cx="4929202" cy="781634"/>
          </a:xfrm>
          <a:prstGeom prst="rect">
            <a:avLst/>
          </a:prstGeom>
        </p:spPr>
      </p:pic>
    </p:spTree>
    <p:extLst>
      <p:ext uri="{BB962C8B-B14F-4D97-AF65-F5344CB8AC3E}">
        <p14:creationId xmlns:p14="http://schemas.microsoft.com/office/powerpoint/2010/main" val="2960757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8754-A079-095D-0643-7F9EEFE1F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F854F-8D28-BC98-63E5-1383D3AE047B}"/>
              </a:ext>
            </a:extLst>
          </p:cNvPr>
          <p:cNvSpPr>
            <a:spLocks noGrp="1"/>
          </p:cNvSpPr>
          <p:nvPr>
            <p:ph type="title"/>
          </p:nvPr>
        </p:nvSpPr>
        <p:spPr/>
        <p:txBody>
          <a:bodyPr/>
          <a:lstStyle/>
          <a:p>
            <a:r>
              <a:rPr lang="en-US" dirty="0"/>
              <a:t>Answer Generation</a:t>
            </a:r>
          </a:p>
        </p:txBody>
      </p:sp>
      <p:sp>
        <p:nvSpPr>
          <p:cNvPr id="6" name="Slide Number Placeholder 5">
            <a:extLst>
              <a:ext uri="{FF2B5EF4-FFF2-40B4-BE49-F238E27FC236}">
                <a16:creationId xmlns:a16="http://schemas.microsoft.com/office/drawing/2014/main" id="{85B02E03-89E9-8352-322C-2DA1DBB03454}"/>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Rectangle 1">
            <a:extLst>
              <a:ext uri="{FF2B5EF4-FFF2-40B4-BE49-F238E27FC236}">
                <a16:creationId xmlns:a16="http://schemas.microsoft.com/office/drawing/2014/main" id="{D26EEDF3-8926-26FE-40A7-B9AB246C45DE}"/>
              </a:ext>
            </a:extLst>
          </p:cNvPr>
          <p:cNvSpPr>
            <a:spLocks noGrp="1" noChangeArrowheads="1"/>
          </p:cNvSpPr>
          <p:nvPr>
            <p:ph type="body" sz="quarter" idx="13"/>
          </p:nvPr>
        </p:nvSpPr>
        <p:spPr bwMode="auto">
          <a:xfrm>
            <a:off x="253604" y="1833750"/>
            <a:ext cx="8635896" cy="194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fontAlgn="base">
              <a:spcAft>
                <a:spcPct val="0"/>
              </a:spcAft>
            </a:pPr>
            <a:r>
              <a:rPr lang="en-US" altLang="en-US" sz="1800" dirty="0"/>
              <a:t>Sau </a:t>
            </a:r>
            <a:r>
              <a:rPr lang="en-US" altLang="en-US" sz="1800" dirty="0" err="1"/>
              <a:t>khi</a:t>
            </a:r>
            <a:r>
              <a:rPr lang="en-US" altLang="en-US" sz="1800" dirty="0"/>
              <a:t> </a:t>
            </a:r>
            <a:r>
              <a:rPr lang="en-US" altLang="en-US" sz="1800" dirty="0" err="1"/>
              <a:t>truy</a:t>
            </a:r>
            <a:r>
              <a:rPr lang="en-US" altLang="en-US" sz="1800" dirty="0"/>
              <a:t> </a:t>
            </a:r>
            <a:r>
              <a:rPr lang="en-US" altLang="en-US" sz="1800" dirty="0" err="1"/>
              <a:t>xuất</a:t>
            </a:r>
            <a:r>
              <a:rPr lang="en-US" altLang="en-US" sz="1800" dirty="0"/>
              <a:t> top-K </a:t>
            </a:r>
            <a:r>
              <a:rPr lang="en-US" altLang="en-US" sz="1800" dirty="0" err="1"/>
              <a:t>tài</a:t>
            </a:r>
            <a:r>
              <a:rPr lang="en-US" altLang="en-US" sz="1800" dirty="0"/>
              <a:t> </a:t>
            </a:r>
            <a:r>
              <a:rPr lang="en-US" altLang="en-US" sz="1800" dirty="0" err="1"/>
              <a:t>liệu</a:t>
            </a:r>
            <a:r>
              <a:rPr lang="en-US" altLang="en-US" sz="1800" dirty="0"/>
              <a:t> </a:t>
            </a:r>
            <a:r>
              <a:rPr lang="en-US" altLang="en-US" sz="1800" dirty="0" err="1"/>
              <a:t>từ</a:t>
            </a:r>
            <a:r>
              <a:rPr lang="en-US" altLang="en-US" sz="1800" dirty="0"/>
              <a:t> </a:t>
            </a:r>
            <a:r>
              <a:rPr lang="en-US" altLang="en-US" sz="1800" dirty="0" err="1"/>
              <a:t>cơ</a:t>
            </a:r>
            <a:r>
              <a:rPr lang="en-US" altLang="en-US" sz="1800" dirty="0"/>
              <a:t> </a:t>
            </a:r>
            <a:r>
              <a:rPr lang="en-US" altLang="en-US" sz="1800" dirty="0" err="1"/>
              <a:t>sở</a:t>
            </a:r>
            <a:r>
              <a:rPr lang="en-US" altLang="en-US" sz="1800" dirty="0"/>
              <a:t> </a:t>
            </a:r>
            <a:r>
              <a:rPr lang="en-US" altLang="en-US" sz="1800" dirty="0" err="1"/>
              <a:t>dữ</a:t>
            </a:r>
            <a:r>
              <a:rPr lang="en-US" altLang="en-US" sz="1800" dirty="0"/>
              <a:t> </a:t>
            </a:r>
            <a:r>
              <a:rPr lang="en-US" altLang="en-US" sz="1800" dirty="0" err="1"/>
              <a:t>liệu</a:t>
            </a:r>
            <a:r>
              <a:rPr lang="en-US" altLang="en-US" sz="1800" dirty="0"/>
              <a:t> </a:t>
            </a:r>
            <a:r>
              <a:rPr lang="en-US" altLang="en-US" sz="1800" dirty="0" err="1"/>
              <a:t>kiến</a:t>
            </a:r>
            <a:r>
              <a:rPr lang="en-US" altLang="en-US" sz="1800" dirty="0"/>
              <a:t> </a:t>
            </a:r>
            <a:r>
              <a:rPr lang="en-US" altLang="en-US" sz="1800" dirty="0" err="1"/>
              <a:t>thức</a:t>
            </a:r>
            <a:r>
              <a:rPr lang="en-US" altLang="en-US" sz="1800" dirty="0"/>
              <a:t>, FLMR </a:t>
            </a:r>
            <a:r>
              <a:rPr lang="en-US" altLang="en-US" sz="1800" dirty="0" err="1"/>
              <a:t>sử</a:t>
            </a:r>
            <a:r>
              <a:rPr lang="en-US" altLang="en-US" sz="1800" dirty="0"/>
              <a:t> </a:t>
            </a:r>
            <a:r>
              <a:rPr lang="en-US" altLang="en-US" sz="1800" dirty="0" err="1"/>
              <a:t>dụng</a:t>
            </a:r>
            <a:r>
              <a:rPr lang="en-US" altLang="en-US" sz="1800" dirty="0"/>
              <a:t> </a:t>
            </a:r>
            <a:r>
              <a:rPr lang="en-US" altLang="en-US" sz="1800" dirty="0" err="1"/>
              <a:t>các</a:t>
            </a:r>
            <a:r>
              <a:rPr lang="en-US" altLang="en-US" sz="1800" dirty="0"/>
              <a:t> </a:t>
            </a:r>
            <a:r>
              <a:rPr lang="en-US" altLang="en-US" sz="1800" dirty="0" err="1"/>
              <a:t>mô</a:t>
            </a:r>
            <a:r>
              <a:rPr lang="en-US" altLang="en-US" sz="1800" dirty="0"/>
              <a:t> </a:t>
            </a:r>
            <a:r>
              <a:rPr lang="en-US" altLang="en-US" sz="1800" dirty="0" err="1"/>
              <a:t>hình</a:t>
            </a:r>
            <a:r>
              <a:rPr lang="en-US" altLang="en-US" sz="1800" dirty="0"/>
              <a:t> </a:t>
            </a:r>
            <a:r>
              <a:rPr lang="en-US" altLang="en-US" sz="1800" dirty="0" err="1"/>
              <a:t>ngôn</a:t>
            </a:r>
            <a:r>
              <a:rPr lang="en-US" altLang="en-US" sz="1800" dirty="0"/>
              <a:t> </a:t>
            </a:r>
            <a:r>
              <a:rPr lang="en-US" altLang="en-US" sz="1800" dirty="0" err="1"/>
              <a:t>ngữ</a:t>
            </a:r>
            <a:r>
              <a:rPr lang="en-US" altLang="en-US" sz="1800" dirty="0"/>
              <a:t> </a:t>
            </a:r>
            <a:r>
              <a:rPr lang="en-US" altLang="en-US" sz="1800" dirty="0" err="1"/>
              <a:t>lớn</a:t>
            </a:r>
            <a:r>
              <a:rPr lang="en-US" altLang="en-US" sz="1800" dirty="0"/>
              <a:t> (Large Language Models - LLMs) </a:t>
            </a:r>
            <a:r>
              <a:rPr lang="en-US" altLang="en-US" sz="1800" dirty="0" err="1"/>
              <a:t>để</a:t>
            </a:r>
            <a:r>
              <a:rPr lang="en-US" altLang="en-US" sz="1800" dirty="0"/>
              <a:t> </a:t>
            </a:r>
            <a:r>
              <a:rPr lang="en-US" altLang="en-US" sz="1800" dirty="0" err="1"/>
              <a:t>tạo</a:t>
            </a:r>
            <a:r>
              <a:rPr lang="en-US" altLang="en-US" sz="1800" dirty="0"/>
              <a:t> </a:t>
            </a:r>
            <a:r>
              <a:rPr lang="en-US" altLang="en-US" sz="1800" dirty="0" err="1"/>
              <a:t>ra</a:t>
            </a:r>
            <a:r>
              <a:rPr lang="en-US" altLang="en-US" sz="1800" dirty="0"/>
              <a:t> </a:t>
            </a:r>
            <a:r>
              <a:rPr lang="en-US" altLang="en-US" sz="1800" dirty="0" err="1"/>
              <a:t>câu</a:t>
            </a:r>
            <a:r>
              <a:rPr lang="en-US" altLang="en-US" sz="1800" dirty="0"/>
              <a:t> </a:t>
            </a:r>
            <a:r>
              <a:rPr lang="en-US" altLang="en-US" sz="1800" dirty="0" err="1"/>
              <a:t>trả</a:t>
            </a:r>
            <a:r>
              <a:rPr lang="en-US" altLang="en-US" sz="1800" dirty="0"/>
              <a:t> </a:t>
            </a:r>
            <a:r>
              <a:rPr lang="en-US" altLang="en-US" sz="1800" dirty="0" err="1"/>
              <a:t>lời</a:t>
            </a:r>
            <a:r>
              <a:rPr lang="en-US" altLang="en-US" sz="1800" dirty="0"/>
              <a:t> </a:t>
            </a:r>
            <a:r>
              <a:rPr lang="en-US" altLang="en-US" sz="1800" dirty="0" err="1"/>
              <a:t>dựa</a:t>
            </a:r>
            <a:r>
              <a:rPr lang="en-US" altLang="en-US" sz="1800" dirty="0"/>
              <a:t> </a:t>
            </a:r>
            <a:r>
              <a:rPr lang="en-US" altLang="en-US" sz="1800" dirty="0" err="1"/>
              <a:t>trên</a:t>
            </a:r>
            <a:r>
              <a:rPr lang="en-US" altLang="en-US" sz="1800" dirty="0"/>
              <a:t> </a:t>
            </a:r>
            <a:r>
              <a:rPr lang="en-US" altLang="en-US" sz="1800" dirty="0" err="1"/>
              <a:t>thông</a:t>
            </a:r>
            <a:r>
              <a:rPr lang="en-US" altLang="en-US" sz="1800" dirty="0"/>
              <a:t> tin </a:t>
            </a:r>
            <a:r>
              <a:rPr lang="en-US" altLang="en-US" sz="1800" dirty="0" err="1"/>
              <a:t>đã</a:t>
            </a:r>
            <a:r>
              <a:rPr lang="en-US" altLang="en-US" sz="1800" dirty="0"/>
              <a:t> </a:t>
            </a:r>
            <a:r>
              <a:rPr lang="en-US" altLang="en-US" sz="1800" dirty="0" err="1"/>
              <a:t>truy</a:t>
            </a:r>
            <a:r>
              <a:rPr lang="en-US" altLang="en-US" sz="1800" dirty="0"/>
              <a:t> </a:t>
            </a:r>
            <a:r>
              <a:rPr lang="en-US" altLang="en-US" sz="1800" dirty="0" err="1"/>
              <a:t>xuất</a:t>
            </a:r>
            <a:r>
              <a:rPr lang="en-US" altLang="en-US" sz="1800" dirty="0"/>
              <a:t>.</a:t>
            </a:r>
          </a:p>
          <a:p>
            <a:pPr fontAlgn="base">
              <a:spcAft>
                <a:spcPct val="0"/>
              </a:spcAft>
            </a:pPr>
            <a:r>
              <a:rPr lang="en-US" altLang="en-US" sz="1800" dirty="0" err="1"/>
              <a:t>Sử</a:t>
            </a:r>
            <a:r>
              <a:rPr lang="en-US" altLang="en-US" sz="1800" dirty="0"/>
              <a:t> </a:t>
            </a:r>
            <a:r>
              <a:rPr lang="en-US" altLang="en-US" sz="1800" dirty="0" err="1"/>
              <a:t>dụng</a:t>
            </a:r>
            <a:r>
              <a:rPr lang="en-US" altLang="en-US" sz="1800" dirty="0"/>
              <a:t> </a:t>
            </a:r>
            <a:r>
              <a:rPr lang="en-US" altLang="en-US" sz="1800" dirty="0" err="1"/>
              <a:t>một</a:t>
            </a:r>
            <a:r>
              <a:rPr lang="en-US" altLang="en-US" sz="1800" dirty="0"/>
              <a:t> </a:t>
            </a:r>
            <a:r>
              <a:rPr lang="en-US" altLang="en-US" sz="1800" dirty="0" err="1"/>
              <a:t>mô</a:t>
            </a:r>
            <a:r>
              <a:rPr lang="en-US" altLang="en-US" sz="1800" dirty="0"/>
              <a:t> </a:t>
            </a:r>
            <a:r>
              <a:rPr lang="en-US" altLang="en-US" sz="1800" dirty="0" err="1"/>
              <a:t>hình</a:t>
            </a:r>
            <a:r>
              <a:rPr lang="en-US" altLang="en-US" sz="1800" dirty="0"/>
              <a:t> </a:t>
            </a:r>
            <a:r>
              <a:rPr lang="en-US" altLang="en-US" sz="1800" dirty="0" err="1"/>
              <a:t>trả</a:t>
            </a:r>
            <a:r>
              <a:rPr lang="en-US" altLang="en-US" sz="1800" dirty="0"/>
              <a:t> </a:t>
            </a:r>
            <a:r>
              <a:rPr lang="en-US" altLang="en-US" sz="1800" dirty="0" err="1"/>
              <a:t>lời</a:t>
            </a:r>
            <a:r>
              <a:rPr lang="en-US" altLang="en-US" sz="1800" dirty="0"/>
              <a:t> (Answer Generator) </a:t>
            </a:r>
            <a:r>
              <a:rPr lang="en-US" altLang="en-US" sz="1800" dirty="0" err="1"/>
              <a:t>như</a:t>
            </a:r>
            <a:r>
              <a:rPr lang="en-US" altLang="en-US" sz="1800" dirty="0"/>
              <a:t> T5-large </a:t>
            </a:r>
          </a:p>
          <a:p>
            <a:pPr fontAlgn="base">
              <a:spcAft>
                <a:spcPct val="0"/>
              </a:spcAft>
            </a:pPr>
            <a:r>
              <a:rPr lang="vi-VN" sz="1800" dirty="0"/>
              <a:t>Với mỗi tài liệu dk​ được truy xuất, mô hình sinh một câu trả lời ứng viê</a:t>
            </a:r>
            <a:r>
              <a:rPr lang="en-US" sz="1800" dirty="0"/>
              <a:t>n </a:t>
            </a:r>
            <a:r>
              <a:rPr lang="en-US" sz="1800" dirty="0" err="1"/>
              <a:t>yk</a:t>
            </a:r>
            <a:r>
              <a:rPr lang="en-US" sz="1800" dirty="0"/>
              <a:t>.</a:t>
            </a:r>
            <a:endParaRPr lang="en-US" altLang="en-US" sz="1800" dirty="0"/>
          </a:p>
          <a:p>
            <a:pPr fontAlgn="base">
              <a:spcAft>
                <a:spcPct val="0"/>
              </a:spcAft>
            </a:pPr>
            <a:r>
              <a:rPr lang="vi-VN" sz="1800" dirty="0"/>
              <a:t>Điểm số của mỗi câu trả lời được tính dựa trên:</a:t>
            </a:r>
            <a:endParaRPr lang="en-US" altLang="en-US" sz="1800" dirty="0"/>
          </a:p>
        </p:txBody>
      </p:sp>
      <p:pic>
        <p:nvPicPr>
          <p:cNvPr id="8" name="Picture 7">
            <a:extLst>
              <a:ext uri="{FF2B5EF4-FFF2-40B4-BE49-F238E27FC236}">
                <a16:creationId xmlns:a16="http://schemas.microsoft.com/office/drawing/2014/main" id="{9BBBDCD9-590B-D130-45E3-14A8C7AD3826}"/>
              </a:ext>
            </a:extLst>
          </p:cNvPr>
          <p:cNvPicPr>
            <a:picLocks noChangeAspect="1"/>
          </p:cNvPicPr>
          <p:nvPr/>
        </p:nvPicPr>
        <p:blipFill>
          <a:blip r:embed="rId2"/>
          <a:stretch>
            <a:fillRect/>
          </a:stretch>
        </p:blipFill>
        <p:spPr>
          <a:xfrm>
            <a:off x="3214050" y="3952387"/>
            <a:ext cx="2715004" cy="778778"/>
          </a:xfrm>
          <a:prstGeom prst="rect">
            <a:avLst/>
          </a:prstGeom>
        </p:spPr>
      </p:pic>
    </p:spTree>
    <p:extLst>
      <p:ext uri="{BB962C8B-B14F-4D97-AF65-F5344CB8AC3E}">
        <p14:creationId xmlns:p14="http://schemas.microsoft.com/office/powerpoint/2010/main" val="1270622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8DE68-03F2-8418-381F-4A6AD9C68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FF2EBC-B1D2-17F3-2F6E-33454EFED5F4}"/>
              </a:ext>
            </a:extLst>
          </p:cNvPr>
          <p:cNvSpPr>
            <a:spLocks noGrp="1"/>
          </p:cNvSpPr>
          <p:nvPr>
            <p:ph type="title"/>
          </p:nvPr>
        </p:nvSpPr>
        <p:spPr/>
        <p:txBody>
          <a:bodyPr/>
          <a:lstStyle/>
          <a:p>
            <a:r>
              <a:rPr lang="en-US" dirty="0"/>
              <a:t>Experiment  - RA VQAv2</a:t>
            </a:r>
          </a:p>
        </p:txBody>
      </p:sp>
      <p:sp>
        <p:nvSpPr>
          <p:cNvPr id="6" name="Slide Number Placeholder 5">
            <a:extLst>
              <a:ext uri="{FF2B5EF4-FFF2-40B4-BE49-F238E27FC236}">
                <a16:creationId xmlns:a16="http://schemas.microsoft.com/office/drawing/2014/main" id="{411A614E-53B1-9DCD-311C-420EDF7D6DC3}"/>
              </a:ext>
            </a:extLst>
          </p:cNvPr>
          <p:cNvSpPr>
            <a:spLocks noGrp="1"/>
          </p:cNvSpPr>
          <p:nvPr>
            <p:ph type="sldNum" sz="quarter" idx="12"/>
          </p:nvPr>
        </p:nvSpPr>
        <p:spPr/>
        <p:txBody>
          <a:bodyPr/>
          <a:lstStyle/>
          <a:p>
            <a:fld id="{9EA0BE3B-158A-4EDF-80DC-E394A0D1600F}" type="slidenum">
              <a:rPr lang="en-US" smtClean="0"/>
              <a:pPr/>
              <a:t>34</a:t>
            </a:fld>
            <a:endParaRPr lang="en-US"/>
          </a:p>
        </p:txBody>
      </p:sp>
      <p:pic>
        <p:nvPicPr>
          <p:cNvPr id="4" name="Picture 3" descr="A screenshot of a computer&#10;&#10;Description automatically generated">
            <a:extLst>
              <a:ext uri="{FF2B5EF4-FFF2-40B4-BE49-F238E27FC236}">
                <a16:creationId xmlns:a16="http://schemas.microsoft.com/office/drawing/2014/main" id="{A6FD9ADF-3AB1-5F72-66EC-9DCA20556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162" y="1323975"/>
            <a:ext cx="3495675" cy="4210050"/>
          </a:xfrm>
          <a:prstGeom prst="rect">
            <a:avLst/>
          </a:prstGeom>
        </p:spPr>
      </p:pic>
    </p:spTree>
    <p:extLst>
      <p:ext uri="{BB962C8B-B14F-4D97-AF65-F5344CB8AC3E}">
        <p14:creationId xmlns:p14="http://schemas.microsoft.com/office/powerpoint/2010/main" val="922264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B23D9-99FB-5693-7A63-80CBB0C86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2C423-61B5-287F-F63E-F8CBED68FBF2}"/>
              </a:ext>
            </a:extLst>
          </p:cNvPr>
          <p:cNvSpPr>
            <a:spLocks noGrp="1"/>
          </p:cNvSpPr>
          <p:nvPr>
            <p:ph type="title"/>
          </p:nvPr>
        </p:nvSpPr>
        <p:spPr/>
        <p:txBody>
          <a:bodyPr/>
          <a:lstStyle/>
          <a:p>
            <a:r>
              <a:rPr lang="en-US" dirty="0"/>
              <a:t>Experiment  - RA VQAv2</a:t>
            </a:r>
          </a:p>
        </p:txBody>
      </p:sp>
      <p:sp>
        <p:nvSpPr>
          <p:cNvPr id="6" name="Slide Number Placeholder 5">
            <a:extLst>
              <a:ext uri="{FF2B5EF4-FFF2-40B4-BE49-F238E27FC236}">
                <a16:creationId xmlns:a16="http://schemas.microsoft.com/office/drawing/2014/main" id="{F7AA2C3F-645D-DF2C-5AE0-25E0BC104C3B}"/>
              </a:ext>
            </a:extLst>
          </p:cNvPr>
          <p:cNvSpPr>
            <a:spLocks noGrp="1"/>
          </p:cNvSpPr>
          <p:nvPr>
            <p:ph type="sldNum" sz="quarter" idx="12"/>
          </p:nvPr>
        </p:nvSpPr>
        <p:spPr/>
        <p:txBody>
          <a:bodyPr/>
          <a:lstStyle/>
          <a:p>
            <a:fld id="{9EA0BE3B-158A-4EDF-80DC-E394A0D1600F}" type="slidenum">
              <a:rPr lang="en-US" smtClean="0"/>
              <a:pPr/>
              <a:t>35</a:t>
            </a:fld>
            <a:endParaRPr lang="en-US"/>
          </a:p>
        </p:txBody>
      </p:sp>
      <p:pic>
        <p:nvPicPr>
          <p:cNvPr id="5" name="Picture 4" descr="A screenshot of a graph&#10;&#10;Description automatically generated">
            <a:extLst>
              <a:ext uri="{FF2B5EF4-FFF2-40B4-BE49-F238E27FC236}">
                <a16:creationId xmlns:a16="http://schemas.microsoft.com/office/drawing/2014/main" id="{54EF4DA4-07A4-5DE4-2855-7DEFCCC19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50" y="1347787"/>
            <a:ext cx="3695700" cy="4162425"/>
          </a:xfrm>
          <a:prstGeom prst="rect">
            <a:avLst/>
          </a:prstGeom>
        </p:spPr>
      </p:pic>
    </p:spTree>
    <p:extLst>
      <p:ext uri="{BB962C8B-B14F-4D97-AF65-F5344CB8AC3E}">
        <p14:creationId xmlns:p14="http://schemas.microsoft.com/office/powerpoint/2010/main" val="4139836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60DD-1068-CAB2-52C1-2D011DC9AF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35899-3D4D-6B3C-9D10-8D97BEBB3E9A}"/>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6F849CF-A7FE-67EB-A701-D9BB47E572C7}"/>
              </a:ext>
            </a:extLst>
          </p:cNvPr>
          <p:cNvSpPr>
            <a:spLocks noGrp="1"/>
          </p:cNvSpPr>
          <p:nvPr>
            <p:ph type="title"/>
          </p:nvPr>
        </p:nvSpPr>
        <p:spPr/>
        <p:txBody>
          <a:bodyPr/>
          <a:lstStyle/>
          <a:p>
            <a:r>
              <a:rPr lang="en-GB" dirty="0" err="1"/>
              <a:t>Các</a:t>
            </a:r>
            <a:r>
              <a:rPr lang="en-GB" dirty="0"/>
              <a:t> </a:t>
            </a:r>
            <a:r>
              <a:rPr lang="en-GB" dirty="0" err="1"/>
              <a:t>kiểu</a:t>
            </a:r>
            <a:r>
              <a:rPr lang="en-GB" dirty="0"/>
              <a:t> </a:t>
            </a:r>
            <a:r>
              <a:rPr lang="en-GB" dirty="0" err="1"/>
              <a:t>câu</a:t>
            </a:r>
            <a:r>
              <a:rPr lang="en-GB" dirty="0"/>
              <a:t> </a:t>
            </a:r>
            <a:r>
              <a:rPr lang="en-GB" dirty="0" err="1"/>
              <a:t>hỏi</a:t>
            </a:r>
            <a:r>
              <a:rPr lang="en-GB" dirty="0"/>
              <a:t> </a:t>
            </a:r>
            <a:r>
              <a:rPr lang="en-GB" dirty="0" err="1"/>
              <a:t>chính</a:t>
            </a:r>
            <a:r>
              <a:rPr lang="en-GB" dirty="0"/>
              <a:t> </a:t>
            </a:r>
            <a:r>
              <a:rPr lang="en-GB" dirty="0" err="1"/>
              <a:t>trong</a:t>
            </a:r>
            <a:r>
              <a:rPr lang="en-GB" dirty="0"/>
              <a:t> </a:t>
            </a:r>
            <a:r>
              <a:rPr lang="en-GB" dirty="0" err="1"/>
              <a:t>hệ</a:t>
            </a:r>
            <a:r>
              <a:rPr lang="en-GB" dirty="0"/>
              <a:t> </a:t>
            </a:r>
            <a:r>
              <a:rPr lang="en-GB" dirty="0" err="1"/>
              <a:t>thống</a:t>
            </a:r>
            <a:r>
              <a:rPr lang="en-GB" dirty="0"/>
              <a:t> VQA</a:t>
            </a:r>
          </a:p>
        </p:txBody>
      </p:sp>
      <p:sp>
        <p:nvSpPr>
          <p:cNvPr id="7" name="TextBox 6">
            <a:extLst>
              <a:ext uri="{FF2B5EF4-FFF2-40B4-BE49-F238E27FC236}">
                <a16:creationId xmlns:a16="http://schemas.microsoft.com/office/drawing/2014/main" id="{3D23B98F-C718-B577-8987-B35A6DC07DCC}"/>
              </a:ext>
            </a:extLst>
          </p:cNvPr>
          <p:cNvSpPr txBox="1"/>
          <p:nvPr/>
        </p:nvSpPr>
        <p:spPr>
          <a:xfrm>
            <a:off x="9706734" y="3663891"/>
            <a:ext cx="3831498" cy="1200329"/>
          </a:xfrm>
          <a:prstGeom prst="rect">
            <a:avLst/>
          </a:prstGeom>
          <a:noFill/>
        </p:spPr>
        <p:txBody>
          <a:bodyPr wrap="none" rtlCol="0">
            <a:spAutoFit/>
          </a:bodyPr>
          <a:lstStyle/>
          <a:p>
            <a:r>
              <a:rPr lang="en-US" b="1" dirty="0"/>
              <a:t>Thành </a:t>
            </a:r>
            <a:r>
              <a:rPr lang="en-US" b="1" dirty="0" err="1"/>
              <a:t>phần</a:t>
            </a:r>
            <a:r>
              <a:rPr lang="en-US" b="1" dirty="0"/>
              <a:t> </a:t>
            </a:r>
            <a:r>
              <a:rPr lang="en-US" b="1" dirty="0" err="1"/>
              <a:t>chính</a:t>
            </a:r>
            <a:r>
              <a:rPr lang="en-US" b="1" dirty="0"/>
              <a:t>: </a:t>
            </a:r>
            <a:r>
              <a:rPr lang="en-US" dirty="0" err="1"/>
              <a:t>Gồm</a:t>
            </a:r>
            <a:r>
              <a:rPr lang="en-US" dirty="0"/>
              <a:t> 3 </a:t>
            </a:r>
            <a:r>
              <a:rPr lang="en-US" dirty="0" err="1"/>
              <a:t>thành</a:t>
            </a:r>
            <a:r>
              <a:rPr lang="en-US" dirty="0"/>
              <a:t> </a:t>
            </a:r>
            <a:r>
              <a:rPr lang="en-US" dirty="0" err="1"/>
              <a:t>phần</a:t>
            </a:r>
            <a:r>
              <a:rPr lang="en-US" dirty="0"/>
              <a:t>:</a:t>
            </a:r>
          </a:p>
          <a:p>
            <a:pPr marL="742950" lvl="1" indent="-285750">
              <a:buFont typeface="Arial" panose="020B0604020202020204" pitchFamily="34" charset="0"/>
              <a:buChar char="•"/>
            </a:pPr>
            <a:r>
              <a:rPr lang="en-US" b="1" dirty="0"/>
              <a:t>Vision Encoder</a:t>
            </a:r>
          </a:p>
          <a:p>
            <a:pPr marL="742950" lvl="1" indent="-285750">
              <a:buFont typeface="Arial" panose="020B0604020202020204" pitchFamily="34" charset="0"/>
              <a:buChar char="•"/>
            </a:pPr>
            <a:r>
              <a:rPr lang="en-US" b="1" dirty="0"/>
              <a:t>Language Model</a:t>
            </a:r>
          </a:p>
          <a:p>
            <a:pPr marL="742950" lvl="1" indent="-285750">
              <a:buFont typeface="Arial" panose="020B0604020202020204" pitchFamily="34" charset="0"/>
              <a:buChar char="•"/>
            </a:pPr>
            <a:r>
              <a:rPr lang="en-US" b="1" dirty="0"/>
              <a:t>Connector/Adapter</a:t>
            </a:r>
          </a:p>
        </p:txBody>
      </p:sp>
      <p:sp>
        <p:nvSpPr>
          <p:cNvPr id="11" name="TextBox 10">
            <a:extLst>
              <a:ext uri="{FF2B5EF4-FFF2-40B4-BE49-F238E27FC236}">
                <a16:creationId xmlns:a16="http://schemas.microsoft.com/office/drawing/2014/main" id="{02A00C07-5808-22E4-E323-1EFEA467C3BE}"/>
              </a:ext>
            </a:extLst>
          </p:cNvPr>
          <p:cNvSpPr txBox="1"/>
          <p:nvPr/>
        </p:nvSpPr>
        <p:spPr>
          <a:xfrm>
            <a:off x="235077" y="825022"/>
            <a:ext cx="8673846" cy="646331"/>
          </a:xfrm>
          <a:prstGeom prst="rect">
            <a:avLst/>
          </a:prstGeom>
          <a:noFill/>
        </p:spPr>
        <p:txBody>
          <a:bodyPr wrap="square" rtlCol="0">
            <a:spAutoFit/>
          </a:bodyPr>
          <a:lstStyle/>
          <a:p>
            <a:r>
              <a:rPr lang="fr-FR" b="1" dirty="0" err="1"/>
              <a:t>Câu</a:t>
            </a:r>
            <a:r>
              <a:rPr lang="fr-FR" b="1" dirty="0"/>
              <a:t> </a:t>
            </a:r>
            <a:r>
              <a:rPr lang="fr-FR" b="1" dirty="0" err="1"/>
              <a:t>hỏi</a:t>
            </a:r>
            <a:r>
              <a:rPr lang="fr-FR" b="1" dirty="0"/>
              <a:t> </a:t>
            </a:r>
            <a:r>
              <a:rPr lang="fr-FR" b="1" dirty="0" err="1"/>
              <a:t>nhận</a:t>
            </a:r>
            <a:r>
              <a:rPr lang="fr-FR" b="1" dirty="0"/>
              <a:t> </a:t>
            </a:r>
            <a:r>
              <a:rPr lang="fr-FR" b="1" dirty="0" err="1"/>
              <a:t>diện</a:t>
            </a:r>
            <a:r>
              <a:rPr lang="fr-FR" b="1" dirty="0"/>
              <a:t> (Recognition Questions): </a:t>
            </a:r>
            <a:r>
              <a:rPr lang="vi-VN" dirty="0"/>
              <a:t>Hệ thống cần nhận diện đối tượng hoặc cảnh trong hình ảnh.</a:t>
            </a:r>
            <a:endParaRPr lang="en-US" b="1" dirty="0"/>
          </a:p>
        </p:txBody>
      </p:sp>
      <p:sp>
        <p:nvSpPr>
          <p:cNvPr id="14" name="TextBox 13">
            <a:extLst>
              <a:ext uri="{FF2B5EF4-FFF2-40B4-BE49-F238E27FC236}">
                <a16:creationId xmlns:a16="http://schemas.microsoft.com/office/drawing/2014/main" id="{466CF41B-402E-131F-9340-84511C267C92}"/>
              </a:ext>
            </a:extLst>
          </p:cNvPr>
          <p:cNvSpPr txBox="1"/>
          <p:nvPr/>
        </p:nvSpPr>
        <p:spPr>
          <a:xfrm>
            <a:off x="235077" y="1471353"/>
            <a:ext cx="8673846" cy="646331"/>
          </a:xfrm>
          <a:prstGeom prst="rect">
            <a:avLst/>
          </a:prstGeom>
          <a:noFill/>
        </p:spPr>
        <p:txBody>
          <a:bodyPr wrap="square">
            <a:spAutoFit/>
          </a:bodyPr>
          <a:lstStyle/>
          <a:p>
            <a:r>
              <a:rPr lang="en-GB" b="1" dirty="0" err="1"/>
              <a:t>Câu</a:t>
            </a:r>
            <a:r>
              <a:rPr lang="en-GB" b="1" dirty="0"/>
              <a:t> </a:t>
            </a:r>
            <a:r>
              <a:rPr lang="en-GB" b="1" dirty="0" err="1"/>
              <a:t>hỏi</a:t>
            </a:r>
            <a:r>
              <a:rPr lang="en-GB" b="1" dirty="0"/>
              <a:t> </a:t>
            </a:r>
            <a:r>
              <a:rPr lang="en-GB" b="1" dirty="0" err="1"/>
              <a:t>đếm</a:t>
            </a:r>
            <a:r>
              <a:rPr lang="en-GB" b="1" dirty="0"/>
              <a:t> (Counting Questions): </a:t>
            </a:r>
            <a:r>
              <a:rPr lang="vi-VN" dirty="0"/>
              <a:t>Hệ thống phải đếm số lượng đối tượng trong hình ảnh.</a:t>
            </a:r>
            <a:endParaRPr lang="en-US" b="1" dirty="0"/>
          </a:p>
        </p:txBody>
      </p:sp>
      <p:sp>
        <p:nvSpPr>
          <p:cNvPr id="16" name="TextBox 15">
            <a:extLst>
              <a:ext uri="{FF2B5EF4-FFF2-40B4-BE49-F238E27FC236}">
                <a16:creationId xmlns:a16="http://schemas.microsoft.com/office/drawing/2014/main" id="{BA2D68A6-4E30-E0B4-C25A-3884809026D9}"/>
              </a:ext>
            </a:extLst>
          </p:cNvPr>
          <p:cNvSpPr txBox="1"/>
          <p:nvPr/>
        </p:nvSpPr>
        <p:spPr>
          <a:xfrm>
            <a:off x="235077" y="2117684"/>
            <a:ext cx="8673846" cy="646331"/>
          </a:xfrm>
          <a:prstGeom prst="rect">
            <a:avLst/>
          </a:prstGeom>
          <a:noFill/>
        </p:spPr>
        <p:txBody>
          <a:bodyPr wrap="square">
            <a:spAutoFit/>
          </a:bodyPr>
          <a:lstStyle/>
          <a:p>
            <a:r>
              <a:rPr lang="en-US" b="1" dirty="0" err="1"/>
              <a:t>Câu</a:t>
            </a:r>
            <a:r>
              <a:rPr lang="en-US" b="1" dirty="0"/>
              <a:t> </a:t>
            </a:r>
            <a:r>
              <a:rPr lang="en-US" b="1" dirty="0" err="1"/>
              <a:t>hỏi</a:t>
            </a:r>
            <a:r>
              <a:rPr lang="en-US" b="1" dirty="0"/>
              <a:t> </a:t>
            </a:r>
            <a:r>
              <a:rPr lang="en-US" b="1" dirty="0" err="1"/>
              <a:t>suy</a:t>
            </a:r>
            <a:r>
              <a:rPr lang="en-US" b="1" dirty="0"/>
              <a:t> </a:t>
            </a:r>
            <a:r>
              <a:rPr lang="en-US" b="1" dirty="0" err="1"/>
              <a:t>luận</a:t>
            </a:r>
            <a:r>
              <a:rPr lang="en-US" b="1" dirty="0"/>
              <a:t> (Reasoning Questions): </a:t>
            </a:r>
            <a:r>
              <a:rPr lang="vi-VN" dirty="0"/>
              <a:t>Yêu cầu suy luận dựa trên ngữ cảnh hoặc mối quan hệ giữa các đối tượng.</a:t>
            </a:r>
            <a:r>
              <a:rPr lang="en-US" dirty="0"/>
              <a:t> </a:t>
            </a:r>
          </a:p>
        </p:txBody>
      </p:sp>
      <p:sp>
        <p:nvSpPr>
          <p:cNvPr id="18" name="TextBox 17">
            <a:extLst>
              <a:ext uri="{FF2B5EF4-FFF2-40B4-BE49-F238E27FC236}">
                <a16:creationId xmlns:a16="http://schemas.microsoft.com/office/drawing/2014/main" id="{7819E6DE-0C66-1F9D-7DDD-02891619AAE8}"/>
              </a:ext>
            </a:extLst>
          </p:cNvPr>
          <p:cNvSpPr txBox="1"/>
          <p:nvPr/>
        </p:nvSpPr>
        <p:spPr>
          <a:xfrm>
            <a:off x="235077" y="2764015"/>
            <a:ext cx="8673846" cy="646331"/>
          </a:xfrm>
          <a:prstGeom prst="rect">
            <a:avLst/>
          </a:prstGeom>
          <a:noFill/>
        </p:spPr>
        <p:txBody>
          <a:bodyPr wrap="square">
            <a:spAutoFit/>
          </a:bodyPr>
          <a:lstStyle/>
          <a:p>
            <a:r>
              <a:rPr lang="en-US" b="1" dirty="0" err="1"/>
              <a:t>Câu</a:t>
            </a:r>
            <a:r>
              <a:rPr lang="en-US" b="1" dirty="0"/>
              <a:t> </a:t>
            </a:r>
            <a:r>
              <a:rPr lang="en-US" b="1" dirty="0" err="1"/>
              <a:t>hỏi</a:t>
            </a:r>
            <a:r>
              <a:rPr lang="en-US" b="1" dirty="0"/>
              <a:t> </a:t>
            </a:r>
            <a:r>
              <a:rPr lang="en-US" b="1" dirty="0" err="1"/>
              <a:t>liên</a:t>
            </a:r>
            <a:r>
              <a:rPr lang="en-US" b="1" dirty="0"/>
              <a:t> </a:t>
            </a:r>
            <a:r>
              <a:rPr lang="en-US" b="1" dirty="0" err="1"/>
              <a:t>quan</a:t>
            </a:r>
            <a:r>
              <a:rPr lang="en-US" b="1" dirty="0"/>
              <a:t> </a:t>
            </a:r>
            <a:r>
              <a:rPr lang="en-US" b="1" dirty="0" err="1"/>
              <a:t>đến</a:t>
            </a:r>
            <a:r>
              <a:rPr lang="en-US" b="1" dirty="0"/>
              <a:t> </a:t>
            </a:r>
            <a:r>
              <a:rPr lang="en-US" b="1" dirty="0" err="1"/>
              <a:t>kiến</a:t>
            </a:r>
            <a:r>
              <a:rPr lang="en-US" b="1" dirty="0"/>
              <a:t> </a:t>
            </a:r>
            <a:r>
              <a:rPr lang="en-US" b="1" dirty="0" err="1"/>
              <a:t>thức</a:t>
            </a:r>
            <a:r>
              <a:rPr lang="en-US" b="1" dirty="0"/>
              <a:t> </a:t>
            </a:r>
            <a:r>
              <a:rPr lang="en-US" b="1" dirty="0" err="1"/>
              <a:t>bên</a:t>
            </a:r>
            <a:r>
              <a:rPr lang="en-US" b="1" dirty="0"/>
              <a:t> </a:t>
            </a:r>
            <a:r>
              <a:rPr lang="en-US" b="1" dirty="0" err="1"/>
              <a:t>ngoài</a:t>
            </a:r>
            <a:r>
              <a:rPr lang="en-US" b="1" dirty="0"/>
              <a:t> (Outside Knowledge Questions): </a:t>
            </a:r>
            <a:r>
              <a:rPr lang="en-US" dirty="0" err="1"/>
              <a:t>Yêu</a:t>
            </a:r>
            <a:r>
              <a:rPr lang="en-US" dirty="0"/>
              <a:t> </a:t>
            </a:r>
            <a:r>
              <a:rPr lang="en-US" dirty="0" err="1"/>
              <a:t>cầu</a:t>
            </a:r>
            <a:r>
              <a:rPr lang="en-US" dirty="0"/>
              <a:t> </a:t>
            </a:r>
            <a:r>
              <a:rPr lang="en-US" dirty="0" err="1"/>
              <a:t>kiến</a:t>
            </a:r>
            <a:r>
              <a:rPr lang="en-US" dirty="0"/>
              <a:t> </a:t>
            </a:r>
            <a:r>
              <a:rPr lang="en-US" dirty="0" err="1"/>
              <a:t>thức</a:t>
            </a:r>
            <a:r>
              <a:rPr lang="en-US" dirty="0"/>
              <a:t> </a:t>
            </a:r>
            <a:r>
              <a:rPr lang="en-US" dirty="0" err="1"/>
              <a:t>không</a:t>
            </a:r>
            <a:r>
              <a:rPr lang="en-US" dirty="0"/>
              <a:t> </a:t>
            </a:r>
            <a:r>
              <a:rPr lang="en-US" dirty="0" err="1"/>
              <a:t>có</a:t>
            </a:r>
            <a:r>
              <a:rPr lang="en-US" dirty="0"/>
              <a:t> </a:t>
            </a:r>
            <a:r>
              <a:rPr lang="en-US" dirty="0" err="1"/>
              <a:t>sẵn</a:t>
            </a:r>
            <a:r>
              <a:rPr lang="en-US" dirty="0"/>
              <a:t> </a:t>
            </a:r>
            <a:r>
              <a:rPr lang="en-US" dirty="0" err="1"/>
              <a:t>trong</a:t>
            </a:r>
            <a:r>
              <a:rPr lang="en-US" dirty="0"/>
              <a:t> </a:t>
            </a:r>
            <a:r>
              <a:rPr lang="en-US" dirty="0" err="1"/>
              <a:t>hình</a:t>
            </a:r>
            <a:r>
              <a:rPr lang="en-US" dirty="0"/>
              <a:t> </a:t>
            </a:r>
            <a:r>
              <a:rPr lang="en-US" dirty="0" err="1"/>
              <a:t>ảnh</a:t>
            </a:r>
            <a:r>
              <a:rPr lang="en-US" dirty="0"/>
              <a:t>.</a:t>
            </a:r>
            <a:endParaRPr lang="en-US" b="1" dirty="0"/>
          </a:p>
        </p:txBody>
      </p:sp>
      <p:pic>
        <p:nvPicPr>
          <p:cNvPr id="21" name="Picture 20">
            <a:extLst>
              <a:ext uri="{FF2B5EF4-FFF2-40B4-BE49-F238E27FC236}">
                <a16:creationId xmlns:a16="http://schemas.microsoft.com/office/drawing/2014/main" id="{9027ABD3-59EA-1A2B-64F5-C7EC901568D4}"/>
              </a:ext>
            </a:extLst>
          </p:cNvPr>
          <p:cNvPicPr>
            <a:picLocks noChangeAspect="1"/>
          </p:cNvPicPr>
          <p:nvPr/>
        </p:nvPicPr>
        <p:blipFill>
          <a:blip r:embed="rId3"/>
          <a:stretch>
            <a:fillRect/>
          </a:stretch>
        </p:blipFill>
        <p:spPr>
          <a:xfrm>
            <a:off x="0" y="3816533"/>
            <a:ext cx="4832629" cy="1847567"/>
          </a:xfrm>
          <a:prstGeom prst="rect">
            <a:avLst/>
          </a:prstGeom>
        </p:spPr>
      </p:pic>
      <p:pic>
        <p:nvPicPr>
          <p:cNvPr id="9" name="Picture 8" descr="A screenshot of a test&#10;&#10;Description automatically generated">
            <a:extLst>
              <a:ext uri="{FF2B5EF4-FFF2-40B4-BE49-F238E27FC236}">
                <a16:creationId xmlns:a16="http://schemas.microsoft.com/office/drawing/2014/main" id="{885E528D-F15B-022C-0871-F04A2BC9F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860" y="3702006"/>
            <a:ext cx="4336923" cy="2076620"/>
          </a:xfrm>
          <a:prstGeom prst="rect">
            <a:avLst/>
          </a:prstGeom>
        </p:spPr>
      </p:pic>
    </p:spTree>
    <p:extLst>
      <p:ext uri="{BB962C8B-B14F-4D97-AF65-F5344CB8AC3E}">
        <p14:creationId xmlns:p14="http://schemas.microsoft.com/office/powerpoint/2010/main" val="285330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0AD33-F75A-7E0D-6089-A5062D04A6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36D55B-0871-EBC4-088D-C4F6105AD1E7}"/>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03D36AAD-D942-612D-6D54-7ADFAE302F5D}"/>
              </a:ext>
            </a:extLst>
          </p:cNvPr>
          <p:cNvSpPr>
            <a:spLocks noGrp="1"/>
          </p:cNvSpPr>
          <p:nvPr>
            <p:ph type="title"/>
          </p:nvPr>
        </p:nvSpPr>
        <p:spPr/>
        <p:txBody>
          <a:bodyPr/>
          <a:lstStyle/>
          <a:p>
            <a:r>
              <a:rPr lang="en-GB" dirty="0"/>
              <a:t>Thành </a:t>
            </a:r>
            <a:r>
              <a:rPr lang="en-GB" dirty="0" err="1"/>
              <a:t>phần</a:t>
            </a:r>
            <a:r>
              <a:rPr lang="en-GB" dirty="0"/>
              <a:t> </a:t>
            </a:r>
            <a:r>
              <a:rPr lang="en-GB" dirty="0" err="1"/>
              <a:t>chính</a:t>
            </a:r>
            <a:r>
              <a:rPr lang="en-GB" dirty="0"/>
              <a:t> </a:t>
            </a:r>
            <a:r>
              <a:rPr lang="en-GB" dirty="0" err="1"/>
              <a:t>trong</a:t>
            </a:r>
            <a:r>
              <a:rPr lang="en-GB" dirty="0"/>
              <a:t> </a:t>
            </a:r>
            <a:r>
              <a:rPr lang="en-GB" dirty="0" err="1"/>
              <a:t>hệ</a:t>
            </a:r>
            <a:r>
              <a:rPr lang="en-GB" dirty="0"/>
              <a:t> </a:t>
            </a:r>
            <a:r>
              <a:rPr lang="en-GB" dirty="0" err="1"/>
              <a:t>thống</a:t>
            </a:r>
            <a:r>
              <a:rPr lang="en-GB" dirty="0"/>
              <a:t> VQA</a:t>
            </a:r>
            <a:endParaRPr lang="en-US" dirty="0"/>
          </a:p>
        </p:txBody>
      </p:sp>
      <p:sp>
        <p:nvSpPr>
          <p:cNvPr id="7" name="TextBox 6">
            <a:extLst>
              <a:ext uri="{FF2B5EF4-FFF2-40B4-BE49-F238E27FC236}">
                <a16:creationId xmlns:a16="http://schemas.microsoft.com/office/drawing/2014/main" id="{2A91F428-B9F5-FDAF-973E-1BC0DFF7ED2B}"/>
              </a:ext>
            </a:extLst>
          </p:cNvPr>
          <p:cNvSpPr txBox="1"/>
          <p:nvPr/>
        </p:nvSpPr>
        <p:spPr>
          <a:xfrm>
            <a:off x="235077" y="3551239"/>
            <a:ext cx="8673846" cy="1200329"/>
          </a:xfrm>
          <a:prstGeom prst="rect">
            <a:avLst/>
          </a:prstGeom>
          <a:noFill/>
        </p:spPr>
        <p:txBody>
          <a:bodyPr wrap="square" rtlCol="0">
            <a:spAutoFit/>
          </a:bodyPr>
          <a:lstStyle/>
          <a:p>
            <a:r>
              <a:rPr lang="en-US" b="1" dirty="0"/>
              <a:t>Thành </a:t>
            </a:r>
            <a:r>
              <a:rPr lang="en-US" b="1" dirty="0" err="1"/>
              <a:t>phần</a:t>
            </a:r>
            <a:r>
              <a:rPr lang="en-US" b="1" dirty="0"/>
              <a:t> </a:t>
            </a:r>
            <a:r>
              <a:rPr lang="en-US" b="1" dirty="0" err="1"/>
              <a:t>chính</a:t>
            </a:r>
            <a:r>
              <a:rPr lang="en-US" b="1" dirty="0"/>
              <a:t>: </a:t>
            </a:r>
            <a:r>
              <a:rPr lang="en-US" dirty="0" err="1"/>
              <a:t>Gồm</a:t>
            </a:r>
            <a:r>
              <a:rPr lang="en-US" dirty="0"/>
              <a:t> 3 </a:t>
            </a:r>
            <a:r>
              <a:rPr lang="en-US" dirty="0" err="1"/>
              <a:t>thành</a:t>
            </a:r>
            <a:r>
              <a:rPr lang="en-US" dirty="0"/>
              <a:t> </a:t>
            </a:r>
            <a:r>
              <a:rPr lang="en-US" dirty="0" err="1"/>
              <a:t>phần</a:t>
            </a:r>
            <a:r>
              <a:rPr lang="en-US" dirty="0"/>
              <a:t>:</a:t>
            </a:r>
          </a:p>
          <a:p>
            <a:pPr marL="742950" lvl="1" indent="-285750">
              <a:buFont typeface="Arial" panose="020B0604020202020204" pitchFamily="34" charset="0"/>
              <a:buChar char="•"/>
            </a:pPr>
            <a:r>
              <a:rPr lang="en-US" b="1" dirty="0"/>
              <a:t>Image-to-Text (Vision Encoder)</a:t>
            </a:r>
          </a:p>
          <a:p>
            <a:pPr marL="742950" lvl="1" indent="-285750">
              <a:buFont typeface="Arial" panose="020B0604020202020204" pitchFamily="34" charset="0"/>
              <a:buChar char="•"/>
            </a:pPr>
            <a:r>
              <a:rPr lang="en-US" b="1" dirty="0"/>
              <a:t>Connector/Adapter</a:t>
            </a:r>
          </a:p>
          <a:p>
            <a:pPr marL="742950" lvl="1" indent="-285750">
              <a:buFont typeface="Arial" panose="020B0604020202020204" pitchFamily="34" charset="0"/>
              <a:buChar char="•"/>
            </a:pPr>
            <a:r>
              <a:rPr lang="en-US" b="1" dirty="0"/>
              <a:t>Language Model</a:t>
            </a:r>
          </a:p>
        </p:txBody>
      </p:sp>
      <p:pic>
        <p:nvPicPr>
          <p:cNvPr id="23" name="Picture 22" descr="Vision-Language Models: How They Work &amp; Overcoming Key Challenges | Encord">
            <a:extLst>
              <a:ext uri="{FF2B5EF4-FFF2-40B4-BE49-F238E27FC236}">
                <a16:creationId xmlns:a16="http://schemas.microsoft.com/office/drawing/2014/main" id="{F9EE822C-5B25-8F2B-71FD-650720D358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8544" y="816299"/>
            <a:ext cx="7026912" cy="2734940"/>
          </a:xfrm>
          <a:prstGeom prst="rect">
            <a:avLst/>
          </a:prstGeom>
          <a:noFill/>
          <a:ln>
            <a:noFill/>
          </a:ln>
        </p:spPr>
      </p:pic>
    </p:spTree>
    <p:extLst>
      <p:ext uri="{BB962C8B-B14F-4D97-AF65-F5344CB8AC3E}">
        <p14:creationId xmlns:p14="http://schemas.microsoft.com/office/powerpoint/2010/main" val="1490315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a:t>Vision Encoder</a:t>
            </a:r>
          </a:p>
        </p:txBody>
      </p:sp>
      <p:pic>
        <p:nvPicPr>
          <p:cNvPr id="8" name="Picture 7" descr="A diagram of a machine&#10;&#10;Description automatically generated">
            <a:extLst>
              <a:ext uri="{FF2B5EF4-FFF2-40B4-BE49-F238E27FC236}">
                <a16:creationId xmlns:a16="http://schemas.microsoft.com/office/drawing/2014/main" id="{42ED48F8-6658-7382-4CD9-8C200B4DA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736" y="1507835"/>
            <a:ext cx="7030528" cy="2376318"/>
          </a:xfrm>
          <a:prstGeom prst="rect">
            <a:avLst/>
          </a:prstGeom>
        </p:spPr>
      </p:pic>
      <p:sp>
        <p:nvSpPr>
          <p:cNvPr id="10" name="TextBox 9">
            <a:extLst>
              <a:ext uri="{FF2B5EF4-FFF2-40B4-BE49-F238E27FC236}">
                <a16:creationId xmlns:a16="http://schemas.microsoft.com/office/drawing/2014/main" id="{5BF290C5-FABD-9E52-3FFB-46EB233E7F4A}"/>
              </a:ext>
            </a:extLst>
          </p:cNvPr>
          <p:cNvSpPr txBox="1"/>
          <p:nvPr/>
        </p:nvSpPr>
        <p:spPr>
          <a:xfrm>
            <a:off x="235077" y="835920"/>
            <a:ext cx="8673846" cy="671915"/>
          </a:xfrm>
          <a:prstGeom prst="rect">
            <a:avLst/>
          </a:prstGeom>
          <a:noFill/>
        </p:spPr>
        <p:txBody>
          <a:bodyPr wrap="square">
            <a:spAutoFit/>
          </a:bodyPr>
          <a:lstStyle/>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Vision Encoder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chịu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trách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nhiệm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(image embeddings)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bởi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ngôn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1" name="TextBox 10">
            <a:extLst>
              <a:ext uri="{FF2B5EF4-FFF2-40B4-BE49-F238E27FC236}">
                <a16:creationId xmlns:a16="http://schemas.microsoft.com/office/drawing/2014/main" id="{E5EDE2D4-046F-77FA-E46E-8628ED48BC0D}"/>
              </a:ext>
            </a:extLst>
          </p:cNvPr>
          <p:cNvSpPr txBox="1"/>
          <p:nvPr/>
        </p:nvSpPr>
        <p:spPr>
          <a:xfrm>
            <a:off x="235076" y="3884153"/>
            <a:ext cx="8673847" cy="1754326"/>
          </a:xfrm>
          <a:prstGeom prst="rect">
            <a:avLst/>
          </a:prstGeom>
          <a:noFill/>
        </p:spPr>
        <p:txBody>
          <a:bodyPr wrap="square" rtlCol="0">
            <a:spAutoFit/>
          </a:bodyPr>
          <a:lstStyle/>
          <a:p>
            <a:r>
              <a:rPr lang="en-US" b="1" dirty="0" err="1"/>
              <a:t>Cách</a:t>
            </a:r>
            <a:r>
              <a:rPr lang="en-US" b="1" dirty="0"/>
              <a:t> </a:t>
            </a:r>
            <a:r>
              <a:rPr lang="en-US" b="1" dirty="0" err="1"/>
              <a:t>hoạt</a:t>
            </a:r>
            <a:r>
              <a:rPr lang="en-US" b="1" dirty="0"/>
              <a:t> </a:t>
            </a:r>
            <a:r>
              <a:rPr lang="en-US" b="1" dirty="0" err="1"/>
              <a:t>động</a:t>
            </a:r>
            <a:r>
              <a:rPr lang="en-US" b="1" dirty="0"/>
              <a:t>:</a:t>
            </a:r>
          </a:p>
          <a:p>
            <a:pPr marL="742950" lvl="1" indent="-285750">
              <a:buFont typeface="Arial" panose="020B0604020202020204" pitchFamily="34" charset="0"/>
              <a:buChar char="•"/>
            </a:pPr>
            <a:r>
              <a:rPr lang="en-US" b="1" dirty="0" err="1"/>
              <a:t>Tiền</a:t>
            </a:r>
            <a:r>
              <a:rPr lang="en-US" b="1" dirty="0"/>
              <a:t> </a:t>
            </a:r>
            <a:r>
              <a:rPr lang="en-US" b="1" dirty="0" err="1"/>
              <a:t>xử</a:t>
            </a:r>
            <a:r>
              <a:rPr lang="en-US" b="1" dirty="0"/>
              <a:t> </a:t>
            </a:r>
            <a:r>
              <a:rPr lang="en-US" b="1" dirty="0" err="1"/>
              <a:t>lí</a:t>
            </a:r>
            <a:r>
              <a:rPr lang="en-US" b="1" dirty="0"/>
              <a:t> </a:t>
            </a:r>
            <a:r>
              <a:rPr lang="en-US" b="1" dirty="0" err="1"/>
              <a:t>hình</a:t>
            </a:r>
            <a:r>
              <a:rPr lang="en-US" b="1" dirty="0"/>
              <a:t> </a:t>
            </a:r>
            <a:r>
              <a:rPr lang="en-US" b="1" dirty="0" err="1"/>
              <a:t>ảnh</a:t>
            </a:r>
            <a:r>
              <a:rPr lang="en-US" b="1" dirty="0"/>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resize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vision encoder</a:t>
            </a:r>
          </a:p>
          <a:p>
            <a:pPr marL="742950" lvl="1" indent="-285750">
              <a:buFont typeface="Arial" panose="020B0604020202020204" pitchFamily="34" charset="0"/>
              <a:buChar char="•"/>
            </a:pPr>
            <a:r>
              <a:rPr lang="en-US" b="1" dirty="0" err="1">
                <a:latin typeface="Calibri" panose="020F0502020204030204" pitchFamily="34" charset="0"/>
                <a:ea typeface="Calibri" panose="020F0502020204030204" pitchFamily="34" charset="0"/>
                <a:cs typeface="Times New Roman" panose="02020603050405020304" pitchFamily="18" charset="0"/>
              </a:rPr>
              <a:t>Trích</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xuất</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đặc</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trưng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CNN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Transformer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trích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dưới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a:t>
            </a:r>
          </a:p>
          <a:p>
            <a:pPr marL="742950" lvl="1" indent="-285750">
              <a:buFont typeface="Arial" panose="020B060402020202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ảnh</a:t>
            </a:r>
            <a:endParaRPr lang="en-US" b="1" dirty="0"/>
          </a:p>
        </p:txBody>
      </p:sp>
      <p:sp>
        <p:nvSpPr>
          <p:cNvPr id="13" name="TextBox 12">
            <a:extLst>
              <a:ext uri="{FF2B5EF4-FFF2-40B4-BE49-F238E27FC236}">
                <a16:creationId xmlns:a16="http://schemas.microsoft.com/office/drawing/2014/main" id="{A2D4E0A2-C4E6-2A3D-7266-C712940AF16C}"/>
              </a:ext>
            </a:extLst>
          </p:cNvPr>
          <p:cNvSpPr txBox="1"/>
          <p:nvPr/>
        </p:nvSpPr>
        <p:spPr>
          <a:xfrm>
            <a:off x="9615563" y="4438150"/>
            <a:ext cx="4572000" cy="646331"/>
          </a:xfrm>
          <a:prstGeom prst="rect">
            <a:avLst/>
          </a:prstGeom>
          <a:noFill/>
        </p:spPr>
        <p:txBody>
          <a:bodyPr wrap="square">
            <a:spAutoFit/>
          </a:bodyPr>
          <a:lstStyle/>
          <a:p>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Vision Encoder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phổ</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CLIP,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SigLIP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ViT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(Vision Transformer) ….</a:t>
            </a:r>
            <a:endParaRPr lang="en-US" dirty="0"/>
          </a:p>
        </p:txBody>
      </p:sp>
      <p:sp>
        <p:nvSpPr>
          <p:cNvPr id="15" name="TextBox 14">
            <a:extLst>
              <a:ext uri="{FF2B5EF4-FFF2-40B4-BE49-F238E27FC236}">
                <a16:creationId xmlns:a16="http://schemas.microsoft.com/office/drawing/2014/main" id="{3490D029-7C0B-FDEB-6043-4987066017BB}"/>
              </a:ext>
            </a:extLst>
          </p:cNvPr>
          <p:cNvSpPr txBox="1"/>
          <p:nvPr/>
        </p:nvSpPr>
        <p:spPr>
          <a:xfrm>
            <a:off x="9615563" y="5084481"/>
            <a:ext cx="7093258" cy="968278"/>
          </a:xfrm>
          <a:prstGeom prst="rect">
            <a:avLst/>
          </a:prstGeom>
          <a:noFill/>
        </p:spPr>
        <p:txBody>
          <a:bodyPr wrap="square">
            <a:spAutoFit/>
          </a:bodyPr>
          <a:lstStyle/>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Vai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trò</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Vision encoder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cấu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cấu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nối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ngôn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51358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57E09-2A6A-9360-BE3E-13177F02FC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C00665-9BCB-8E12-EFD6-8E45FF62897D}"/>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586053FD-D389-D9D3-A6FA-1781B5605681}"/>
              </a:ext>
            </a:extLst>
          </p:cNvPr>
          <p:cNvSpPr>
            <a:spLocks noGrp="1"/>
          </p:cNvSpPr>
          <p:nvPr>
            <p:ph type="title"/>
          </p:nvPr>
        </p:nvSpPr>
        <p:spPr/>
        <p:txBody>
          <a:bodyPr/>
          <a:lstStyle/>
          <a:p>
            <a:r>
              <a:rPr lang="en-US" dirty="0"/>
              <a:t>Connector/Adapter</a:t>
            </a:r>
          </a:p>
        </p:txBody>
      </p:sp>
      <p:sp>
        <p:nvSpPr>
          <p:cNvPr id="6" name="TextBox 5">
            <a:extLst>
              <a:ext uri="{FF2B5EF4-FFF2-40B4-BE49-F238E27FC236}">
                <a16:creationId xmlns:a16="http://schemas.microsoft.com/office/drawing/2014/main" id="{71133CC7-7325-CBCF-C3C0-55F5B08C6F2D}"/>
              </a:ext>
            </a:extLst>
          </p:cNvPr>
          <p:cNvSpPr txBox="1"/>
          <p:nvPr/>
        </p:nvSpPr>
        <p:spPr>
          <a:xfrm>
            <a:off x="235077" y="843011"/>
            <a:ext cx="8673846" cy="671915"/>
          </a:xfrm>
          <a:prstGeom prst="rect">
            <a:avLst/>
          </a:prstGeom>
          <a:noFill/>
        </p:spPr>
        <p:txBody>
          <a:bodyPr wrap="square">
            <a:spAutoFit/>
          </a:bodyPr>
          <a:lstStyle/>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Connector/Adapter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trung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đảm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bảo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rằng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Vision Encoder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bởi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Large Language Model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18E50016-9D5B-56A2-6BD4-0C380B7FE54C}"/>
              </a:ext>
            </a:extLst>
          </p:cNvPr>
          <p:cNvSpPr txBox="1"/>
          <p:nvPr/>
        </p:nvSpPr>
        <p:spPr>
          <a:xfrm>
            <a:off x="235077" y="1827585"/>
            <a:ext cx="8673846" cy="1959960"/>
          </a:xfrm>
          <a:prstGeom prst="rect">
            <a:avLst/>
          </a:prstGeom>
          <a:noFill/>
        </p:spPr>
        <p:txBody>
          <a:bodyPr wrap="square">
            <a:spAutoFit/>
          </a:bodyPr>
          <a:lstStyle/>
          <a:p>
            <a:pPr marL="0" marR="0">
              <a:lnSpc>
                <a:spcPct val="107000"/>
              </a:lnSpc>
              <a:spcAft>
                <a:spcPts val="800"/>
              </a:spcAft>
            </a:pP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hoạt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kern="100" dirty="0">
                <a:effectLst/>
                <a:latin typeface="Calibri" panose="020F0502020204030204" pitchFamily="34" charset="0"/>
                <a:ea typeface="Calibri" panose="020F0502020204030204" pitchFamily="34" charset="0"/>
                <a:cs typeface="Times New Roman" panose="02020603050405020304" pitchFamily="18" charset="0"/>
              </a:rPr>
              <a:t> Vision Encoder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thường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nằm</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ngôn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kern="100" dirty="0">
                <a:effectLst/>
                <a:latin typeface="Calibri" panose="020F0502020204030204" pitchFamily="34" charset="0"/>
                <a:ea typeface="Calibri" panose="020F0502020204030204" pitchFamily="34" charset="0"/>
                <a:cs typeface="Times New Roman" panose="02020603050405020304" pitchFamily="18" charset="0"/>
              </a:rPr>
              <a:t>. Adapter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ánh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xạ</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kern="100" dirty="0">
                <a:effectLst/>
                <a:latin typeface="Calibri" panose="020F0502020204030204" pitchFamily="34" charset="0"/>
                <a:ea typeface="Calibri" panose="020F0502020204030204" pitchFamily="34" charset="0"/>
                <a:cs typeface="Times New Roman" panose="02020603050405020304" pitchFamily="18" charset="0"/>
              </a:rPr>
              <a:t> sang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kern="100" dirty="0">
                <a:effectLst/>
                <a:latin typeface="Calibri" panose="020F0502020204030204" pitchFamily="34" charset="0"/>
                <a:ea typeface="Calibri" panose="020F0502020204030204" pitchFamily="34" charset="0"/>
                <a:cs typeface="Times New Roman" panose="02020603050405020304" pitchFamily="18" charset="0"/>
              </a:rPr>
              <a:t> LLM.</a:t>
            </a:r>
          </a:p>
          <a:p>
            <a:pPr marL="800100" lvl="1" indent="-342900">
              <a:lnSpc>
                <a:spcPct val="107000"/>
              </a:lnSpc>
              <a:spcAft>
                <a:spcPts val="800"/>
              </a:spcAft>
              <a:buFont typeface="Symbol" panose="05050102010706020507" pitchFamily="18" charset="2"/>
              <a:buChar char=""/>
            </a:pP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b="1" kern="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 tin: </a:t>
            </a:r>
            <a:r>
              <a:rPr lang="en-US" kern="100" dirty="0">
                <a:effectLst/>
                <a:latin typeface="Calibri" panose="020F0502020204030204" pitchFamily="34" charset="0"/>
                <a:ea typeface="Calibri" panose="020F0502020204030204" pitchFamily="34" charset="0"/>
                <a:cs typeface="Times New Roman" panose="02020603050405020304" pitchFamily="18" charset="0"/>
              </a:rPr>
              <a:t>Adapter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attention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kern="100" dirty="0">
                <a:effectLst/>
                <a:latin typeface="Calibri" panose="020F0502020204030204" pitchFamily="34" charset="0"/>
                <a:ea typeface="Calibri" panose="020F0502020204030204" pitchFamily="34" charset="0"/>
                <a:cs typeface="Times New Roman" panose="02020603050405020304" pitchFamily="18" charset="0"/>
              </a:rPr>
              <a:t> projection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kern="100" dirty="0">
                <a:effectLst/>
                <a:latin typeface="Calibri" panose="020F0502020204030204" pitchFamily="34" charset="0"/>
                <a:ea typeface="Calibri" panose="020F0502020204030204" pitchFamily="34" charset="0"/>
                <a:cs typeface="Times New Roman" panose="02020603050405020304" pitchFamily="18" charset="0"/>
              </a:rPr>
              <a:t> tin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A7E1107F-BA69-5674-58A0-7A5543FDF33E}"/>
              </a:ext>
            </a:extLst>
          </p:cNvPr>
          <p:cNvSpPr txBox="1"/>
          <p:nvPr/>
        </p:nvSpPr>
        <p:spPr>
          <a:xfrm>
            <a:off x="235076" y="4100204"/>
            <a:ext cx="8673845" cy="646331"/>
          </a:xfrm>
          <a:prstGeom prst="rect">
            <a:avLst/>
          </a:prstGeom>
          <a:noFill/>
        </p:spPr>
        <p:txBody>
          <a:bodyPr wrap="square">
            <a:spAutoFit/>
          </a:bodyPr>
          <a:lstStyle/>
          <a:p>
            <a:r>
              <a:rPr lang="en-US" sz="1800" b="1">
                <a:effectLst/>
                <a:latin typeface="Calibri" panose="020F0502020204030204" pitchFamily="34" charset="0"/>
                <a:ea typeface="Calibri" panose="020F0502020204030204" pitchFamily="34" charset="0"/>
                <a:cs typeface="Times New Roman" panose="02020603050405020304" pitchFamily="18" charset="0"/>
              </a:rPr>
              <a:t>Vai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trò</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trò</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giúp</a:t>
            </a:r>
            <a:r>
              <a:rPr lang="en-US" sz="1800" dirty="0">
                <a:effectLst/>
                <a:latin typeface="Calibri" panose="020F0502020204030204" pitchFamily="34" charset="0"/>
                <a:ea typeface="Calibri" panose="020F0502020204030204" pitchFamily="34" charset="0"/>
                <a:cs typeface="Times New Roman" panose="02020603050405020304" pitchFamily="18" charset="0"/>
              </a:rPr>
              <a:t> LLM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hiểu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3961510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BF615-D74F-622D-99FF-CE8704A1F5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5ED8F-E1BA-E5F8-D51F-6633F9BC45C0}"/>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608A9CB3-76B4-87DF-ACC4-5F93BCCD9F3C}"/>
              </a:ext>
            </a:extLst>
          </p:cNvPr>
          <p:cNvSpPr>
            <a:spLocks noGrp="1"/>
          </p:cNvSpPr>
          <p:nvPr>
            <p:ph type="title"/>
          </p:nvPr>
        </p:nvSpPr>
        <p:spPr/>
        <p:txBody>
          <a:bodyPr/>
          <a:lstStyle/>
          <a:p>
            <a:r>
              <a:rPr lang="en-US" dirty="0"/>
              <a:t>Large Language Model (LLM)</a:t>
            </a:r>
          </a:p>
        </p:txBody>
      </p:sp>
      <p:sp>
        <p:nvSpPr>
          <p:cNvPr id="6" name="TextBox 5">
            <a:extLst>
              <a:ext uri="{FF2B5EF4-FFF2-40B4-BE49-F238E27FC236}">
                <a16:creationId xmlns:a16="http://schemas.microsoft.com/office/drawing/2014/main" id="{09252508-4AF9-83E2-7935-83E7AA3F255E}"/>
              </a:ext>
            </a:extLst>
          </p:cNvPr>
          <p:cNvSpPr txBox="1"/>
          <p:nvPr/>
        </p:nvSpPr>
        <p:spPr>
          <a:xfrm>
            <a:off x="235077" y="840085"/>
            <a:ext cx="8673846" cy="646331"/>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Large Language Model (LLM)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ngôn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Vision Encoder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b="1" dirty="0"/>
          </a:p>
        </p:txBody>
      </p:sp>
      <p:sp>
        <p:nvSpPr>
          <p:cNvPr id="7" name="TextBox 6">
            <a:extLst>
              <a:ext uri="{FF2B5EF4-FFF2-40B4-BE49-F238E27FC236}">
                <a16:creationId xmlns:a16="http://schemas.microsoft.com/office/drawing/2014/main" id="{6C2BB4A9-53E8-1414-38F0-3AB4FA436D4F}"/>
              </a:ext>
            </a:extLst>
          </p:cNvPr>
          <p:cNvSpPr txBox="1"/>
          <p:nvPr/>
        </p:nvSpPr>
        <p:spPr>
          <a:xfrm>
            <a:off x="235078" y="1796149"/>
            <a:ext cx="8673845" cy="2738507"/>
          </a:xfrm>
          <a:prstGeom prst="rect">
            <a:avLst/>
          </a:prstGeom>
          <a:noFill/>
        </p:spPr>
        <p:txBody>
          <a:bodyPr wrap="square" rtlCol="0">
            <a:spAutoFit/>
          </a:bodyPr>
          <a:lstStyle/>
          <a:p>
            <a:r>
              <a:rPr lang="en-US" b="1" dirty="0" err="1"/>
              <a:t>Cách</a:t>
            </a:r>
            <a:r>
              <a:rPr lang="en-US" b="1" dirty="0"/>
              <a:t> </a:t>
            </a:r>
            <a:r>
              <a:rPr lang="en-US" b="1" dirty="0" err="1"/>
              <a:t>hoạt</a:t>
            </a:r>
            <a:r>
              <a:rPr lang="en-US" b="1" dirty="0"/>
              <a:t> </a:t>
            </a:r>
            <a:r>
              <a:rPr lang="en-US" b="1" dirty="0" err="1"/>
              <a:t>động</a:t>
            </a:r>
            <a:r>
              <a:rPr lang="en-US" b="1" dirty="0"/>
              <a:t>:</a:t>
            </a:r>
          </a:p>
          <a:p>
            <a:pPr marL="742950" lvl="1" indent="-285750">
              <a:lnSpc>
                <a:spcPct val="107000"/>
              </a:lnSpc>
              <a:spcAft>
                <a:spcPts val="800"/>
              </a:spcAft>
              <a:buFont typeface="Arial" panose="020B0604020202020204" pitchFamily="34" charset="0"/>
              <a:buChar char="•"/>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Tokenization: </a:t>
            </a:r>
            <a:r>
              <a:rPr lang="en-US" kern="100" dirty="0">
                <a:effectLst/>
                <a:latin typeface="Calibri" panose="020F0502020204030204" pitchFamily="34" charset="0"/>
                <a:ea typeface="Calibri" panose="020F0502020204030204" pitchFamily="34" charset="0"/>
                <a:cs typeface="Times New Roman" panose="02020603050405020304" pitchFamily="18" charset="0"/>
              </a:rPr>
              <a:t>Văn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kern="100" dirty="0">
                <a:effectLst/>
                <a:latin typeface="Calibri" panose="020F0502020204030204" pitchFamily="34" charset="0"/>
                <a:ea typeface="Calibri" panose="020F0502020204030204" pitchFamily="34" charset="0"/>
                <a:cs typeface="Times New Roman" panose="02020603050405020304" pitchFamily="18" charset="0"/>
              </a:rPr>
              <a:t> chia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nhỏ</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kern="100" dirty="0">
                <a:effectLst/>
                <a:latin typeface="Calibri" panose="020F0502020204030204" pitchFamily="34" charset="0"/>
                <a:ea typeface="Calibri" panose="020F0502020204030204" pitchFamily="34" charset="0"/>
                <a:cs typeface="Times New Roman" panose="02020603050405020304" pitchFamily="18" charset="0"/>
              </a:rPr>
              <a:t> token</a:t>
            </a:r>
          </a:p>
          <a:p>
            <a:pPr marL="742950" lvl="1" indent="-285750">
              <a:lnSpc>
                <a:spcPct val="107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Embedding: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token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 embedding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trận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nhúng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Transformer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hiểu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token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Sinh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LLM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token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tiếp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bản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1DDBDE8-E827-4664-0189-1388FDA365E0}"/>
              </a:ext>
            </a:extLst>
          </p:cNvPr>
          <p:cNvSpPr txBox="1"/>
          <p:nvPr/>
        </p:nvSpPr>
        <p:spPr>
          <a:xfrm>
            <a:off x="235077" y="4844389"/>
            <a:ext cx="8673846" cy="646331"/>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Vai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trò</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LLM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còn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vision encoder)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401739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E9F0-7430-9158-008B-7B4A26341A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ED507F-4430-342C-B810-71B03D2F2F34}"/>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B58BD54E-DA60-C6D0-76B2-E357B1382E33}"/>
              </a:ext>
            </a:extLst>
          </p:cNvPr>
          <p:cNvSpPr>
            <a:spLocks noGrp="1"/>
          </p:cNvSpPr>
          <p:nvPr>
            <p:ph type="title"/>
          </p:nvPr>
        </p:nvSpPr>
        <p:spPr/>
        <p:txBody>
          <a:bodyPr/>
          <a:lstStyle/>
          <a:p>
            <a:r>
              <a:rPr lang="en-US" dirty="0"/>
              <a:t>Cross-Attention Architecture</a:t>
            </a:r>
          </a:p>
        </p:txBody>
      </p:sp>
      <p:sp>
        <p:nvSpPr>
          <p:cNvPr id="6" name="TextBox 5">
            <a:extLst>
              <a:ext uri="{FF2B5EF4-FFF2-40B4-BE49-F238E27FC236}">
                <a16:creationId xmlns:a16="http://schemas.microsoft.com/office/drawing/2014/main" id="{98E0D075-30DA-2017-BFA6-C80A79E8ECD5}"/>
              </a:ext>
            </a:extLst>
          </p:cNvPr>
          <p:cNvSpPr txBox="1"/>
          <p:nvPr/>
        </p:nvSpPr>
        <p:spPr>
          <a:xfrm>
            <a:off x="235077" y="841286"/>
            <a:ext cx="8689706" cy="646331"/>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Cross-Attention Architecture: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attention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nối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b="1" dirty="0"/>
          </a:p>
        </p:txBody>
      </p:sp>
      <p:pic>
        <p:nvPicPr>
          <p:cNvPr id="7" name="Picture 6" descr="Generalized Visual Language Models | Lil'Log">
            <a:extLst>
              <a:ext uri="{FF2B5EF4-FFF2-40B4-BE49-F238E27FC236}">
                <a16:creationId xmlns:a16="http://schemas.microsoft.com/office/drawing/2014/main" id="{8E11604C-56A1-CDAA-9C9C-CD4803505F6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58" y="1823200"/>
            <a:ext cx="8000884" cy="3211599"/>
          </a:xfrm>
          <a:prstGeom prst="rect">
            <a:avLst/>
          </a:prstGeom>
          <a:noFill/>
          <a:ln>
            <a:noFill/>
          </a:ln>
        </p:spPr>
      </p:pic>
      <p:sp>
        <p:nvSpPr>
          <p:cNvPr id="9" name="TextBox 8">
            <a:extLst>
              <a:ext uri="{FF2B5EF4-FFF2-40B4-BE49-F238E27FC236}">
                <a16:creationId xmlns:a16="http://schemas.microsoft.com/office/drawing/2014/main" id="{C99B699C-3D46-3627-4231-C7A7F76E3630}"/>
              </a:ext>
            </a:extLst>
          </p:cNvPr>
          <p:cNvSpPr txBox="1"/>
          <p:nvPr/>
        </p:nvSpPr>
        <p:spPr>
          <a:xfrm>
            <a:off x="9553121" y="78613"/>
            <a:ext cx="7660822" cy="4034502"/>
          </a:xfrm>
          <a:prstGeom prst="rect">
            <a:avLst/>
          </a:prstGeom>
          <a:noFill/>
        </p:spPr>
        <p:txBody>
          <a:bodyPr wrap="square">
            <a:spAutoFit/>
          </a:bodyPr>
          <a:lstStyle/>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Quy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hoạt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Vision Encoder: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hoá</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qua Vision Encoder</a:t>
            </a:r>
          </a:p>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Cross-Attention: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tầng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Transformer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LLM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attention.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Tầng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thêm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Transformer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LLM.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Keys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Values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Cross-Attention.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vector embedding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Queries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Cross-Attention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chỉnh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LLM.</a:t>
            </a:r>
          </a:p>
          <a:p>
            <a:pPr marL="342900" marR="0" lvl="0" indent="-342900">
              <a:lnSpc>
                <a:spcPct val="107000"/>
              </a:lnSpc>
              <a:spcAft>
                <a:spcPts val="8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LLM: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tầng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Cross-Attention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chèn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Transformer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LLM. LLM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tiếp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tục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11F6212B-56E4-A0CC-71B5-1A6197F4B767}"/>
              </a:ext>
            </a:extLst>
          </p:cNvPr>
          <p:cNvSpPr txBox="1"/>
          <p:nvPr/>
        </p:nvSpPr>
        <p:spPr>
          <a:xfrm>
            <a:off x="9553121" y="6265688"/>
            <a:ext cx="9122228" cy="1663597"/>
          </a:xfrm>
          <a:prstGeom prst="rect">
            <a:avLst/>
          </a:prstGeom>
          <a:noFill/>
        </p:spPr>
        <p:txBody>
          <a:bodyPr wrap="square">
            <a:spAutoFit/>
          </a:bodyPr>
          <a:lstStyle/>
          <a:p>
            <a:pPr marL="0" marR="0">
              <a:lnSpc>
                <a:spcPct val="107000"/>
              </a:lnSpc>
              <a:spcAft>
                <a:spcPts val="800"/>
              </a:spcAft>
            </a:pP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Nhược</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Chi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phí</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thêm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Cross-Attention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tham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Aft>
                <a:spcPts val="800"/>
              </a:spcAft>
              <a:buFont typeface="Symbol" panose="05050102010706020507" pitchFamily="18" charset="2"/>
              <a:buChar char=""/>
            </a:pP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Dễ</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tải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Khi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(visual tokens)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giảm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5057197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1907</TotalTime>
  <Words>5704</Words>
  <Application>Microsoft Office PowerPoint</Application>
  <PresentationFormat>On-screen Show (4:3)</PresentationFormat>
  <Paragraphs>358</Paragraphs>
  <Slides>36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Cambria Math</vt:lpstr>
      <vt:lpstr>Lato</vt:lpstr>
      <vt:lpstr>Symbol</vt:lpstr>
      <vt:lpstr>Office Theme</vt:lpstr>
      <vt:lpstr>PowerPoint Presentation</vt:lpstr>
      <vt:lpstr>PowerPoint Presentation</vt:lpstr>
      <vt:lpstr>Tổng quan về Visual Question Answering (VQA)</vt:lpstr>
      <vt:lpstr>Các kiểu câu hỏi chính trong hệ thống VQA</vt:lpstr>
      <vt:lpstr>Thành phần chính trong hệ thống VQA</vt:lpstr>
      <vt:lpstr>Vision Encoder</vt:lpstr>
      <vt:lpstr>Connector/Adapter</vt:lpstr>
      <vt:lpstr>Large Language Model (LLM)</vt:lpstr>
      <vt:lpstr>Cross-Attention Architecture</vt:lpstr>
      <vt:lpstr>Cross-Attention Architecture</vt:lpstr>
      <vt:lpstr>Fully-Autoregressive Architecture</vt:lpstr>
      <vt:lpstr>Fully-Autoregressive Architecture</vt:lpstr>
      <vt:lpstr>Simple Baseline using  LLM for KBVQA</vt:lpstr>
      <vt:lpstr>Simple Baseline using  LLM for KBVQA</vt:lpstr>
      <vt:lpstr>Simple Baseline using  LLM for KBVQA</vt:lpstr>
      <vt:lpstr>Simple Baseline using  LLM for KBVQA</vt:lpstr>
      <vt:lpstr>Retrieval Augmented VQA</vt:lpstr>
      <vt:lpstr>Vision-to-Language Transformation</vt:lpstr>
      <vt:lpstr>Dense Passage Retrieval (DPR)</vt:lpstr>
      <vt:lpstr>Dense Passage Retrieval (DPR): Quy trình</vt:lpstr>
      <vt:lpstr>Dense Passage Retrieval (DPR): Quy trình</vt:lpstr>
      <vt:lpstr>Joint Training of Retrieval and Answer Generation</vt:lpstr>
      <vt:lpstr>Generator Training</vt:lpstr>
      <vt:lpstr>Implementation</vt:lpstr>
      <vt:lpstr>Experiment</vt:lpstr>
      <vt:lpstr>Experiment</vt:lpstr>
      <vt:lpstr>RA VQA v2</vt:lpstr>
      <vt:lpstr>RA VQA v2</vt:lpstr>
      <vt:lpstr>RA VQA v2</vt:lpstr>
      <vt:lpstr>Knowledge Retrieval</vt:lpstr>
      <vt:lpstr>Knowledge Retrieval</vt:lpstr>
      <vt:lpstr>Knowledge Retrieval</vt:lpstr>
      <vt:lpstr>Answer Generation</vt:lpstr>
      <vt:lpstr>Experiment  - RA VQAv2</vt:lpstr>
      <vt:lpstr>Experiment  - RA VQAv2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Vu Minh Dung 20205179</cp:lastModifiedBy>
  <cp:revision>14</cp:revision>
  <dcterms:created xsi:type="dcterms:W3CDTF">2021-05-28T04:32:29Z</dcterms:created>
  <dcterms:modified xsi:type="dcterms:W3CDTF">2025-01-04T08:15:10Z</dcterms:modified>
</cp:coreProperties>
</file>